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92" r:id="rId6"/>
    <p:sldId id="277" r:id="rId7"/>
    <p:sldId id="294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1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CEEC"/>
    <a:srgbClr val="4DBCE9"/>
    <a:srgbClr val="88D2F0"/>
    <a:srgbClr val="446992"/>
    <a:srgbClr val="AEC2D8"/>
    <a:srgbClr val="98432A"/>
    <a:srgbClr val="D84400"/>
    <a:srgbClr val="44678D"/>
    <a:srgbClr val="263E5A"/>
    <a:srgbClr val="D6E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E88CDF-EC49-462D-820C-62DA3939DE56}" v="63" dt="2023-10-04T08:02:04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19" autoAdjust="0"/>
    <p:restoredTop sz="95634"/>
  </p:normalViewPr>
  <p:slideViewPr>
    <p:cSldViewPr snapToGrid="0" showGuides="1">
      <p:cViewPr varScale="1">
        <p:scale>
          <a:sx n="152" d="100"/>
          <a:sy n="152" d="100"/>
        </p:scale>
        <p:origin x="3252" y="-32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1" d="100"/>
          <a:sy n="121" d="100"/>
        </p:scale>
        <p:origin x="680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lph Eckhard" userId="1617b7bf-7cb3-48a9-8d27-ea0da2c3f15b" providerId="ADAL" clId="{42E88CDF-EC49-462D-820C-62DA3939DE56}"/>
    <pc:docChg chg="undo redo custSel addSld delSld modSld">
      <pc:chgData name="Ralph Eckhard" userId="1617b7bf-7cb3-48a9-8d27-ea0da2c3f15b" providerId="ADAL" clId="{42E88CDF-EC49-462D-820C-62DA3939DE56}" dt="2023-10-04T08:02:04.103" v="2704"/>
      <pc:docMkLst>
        <pc:docMk/>
      </pc:docMkLst>
      <pc:sldChg chg="addSp modSp mod modAnim">
        <pc:chgData name="Ralph Eckhard" userId="1617b7bf-7cb3-48a9-8d27-ea0da2c3f15b" providerId="ADAL" clId="{42E88CDF-EC49-462D-820C-62DA3939DE56}" dt="2023-10-04T08:02:04.103" v="2704"/>
        <pc:sldMkLst>
          <pc:docMk/>
          <pc:sldMk cId="1683811200" sldId="256"/>
        </pc:sldMkLst>
        <pc:picChg chg="add mod">
          <ac:chgData name="Ralph Eckhard" userId="1617b7bf-7cb3-48a9-8d27-ea0da2c3f15b" providerId="ADAL" clId="{42E88CDF-EC49-462D-820C-62DA3939DE56}" dt="2023-10-04T07:59:16.737" v="2703" actId="1076"/>
          <ac:picMkLst>
            <pc:docMk/>
            <pc:sldMk cId="1683811200" sldId="256"/>
            <ac:picMk id="2" creationId="{6B814D6A-A857-11C4-CFFB-80525B9F762E}"/>
          </ac:picMkLst>
        </pc:picChg>
      </pc:sldChg>
      <pc:sldChg chg="del">
        <pc:chgData name="Ralph Eckhard" userId="1617b7bf-7cb3-48a9-8d27-ea0da2c3f15b" providerId="ADAL" clId="{42E88CDF-EC49-462D-820C-62DA3939DE56}" dt="2023-10-04T07:14:39.102" v="78" actId="2696"/>
        <pc:sldMkLst>
          <pc:docMk/>
          <pc:sldMk cId="77554804" sldId="276"/>
        </pc:sldMkLst>
      </pc:sldChg>
      <pc:sldChg chg="addSp delSp modSp mod setBg">
        <pc:chgData name="Ralph Eckhard" userId="1617b7bf-7cb3-48a9-8d27-ea0da2c3f15b" providerId="ADAL" clId="{42E88CDF-EC49-462D-820C-62DA3939DE56}" dt="2023-10-04T07:17:32.319" v="256" actId="26606"/>
        <pc:sldMkLst>
          <pc:docMk/>
          <pc:sldMk cId="2478079616" sldId="277"/>
        </pc:sldMkLst>
        <pc:spChg chg="add del mod">
          <ac:chgData name="Ralph Eckhard" userId="1617b7bf-7cb3-48a9-8d27-ea0da2c3f15b" providerId="ADAL" clId="{42E88CDF-EC49-462D-820C-62DA3939DE56}" dt="2023-10-04T07:16:16.220" v="82"/>
          <ac:spMkLst>
            <pc:docMk/>
            <pc:sldMk cId="2478079616" sldId="277"/>
            <ac:spMk id="2" creationId="{7FFBED48-0305-B742-2070-295432538CAE}"/>
          </ac:spMkLst>
        </pc:spChg>
        <pc:spChg chg="del">
          <ac:chgData name="Ralph Eckhard" userId="1617b7bf-7cb3-48a9-8d27-ea0da2c3f15b" providerId="ADAL" clId="{42E88CDF-EC49-462D-820C-62DA3939DE56}" dt="2023-10-04T07:14:46.435" v="79" actId="478"/>
          <ac:spMkLst>
            <pc:docMk/>
            <pc:sldMk cId="2478079616" sldId="277"/>
            <ac:spMk id="3" creationId="{11AAEA8C-CEDC-8459-DE83-CE86740A4AAE}"/>
          </ac:spMkLst>
        </pc:spChg>
        <pc:spChg chg="add mod">
          <ac:chgData name="Ralph Eckhard" userId="1617b7bf-7cb3-48a9-8d27-ea0da2c3f15b" providerId="ADAL" clId="{42E88CDF-EC49-462D-820C-62DA3939DE56}" dt="2023-10-04T07:17:32.319" v="256" actId="26606"/>
          <ac:spMkLst>
            <pc:docMk/>
            <pc:sldMk cId="2478079616" sldId="277"/>
            <ac:spMk id="4" creationId="{D6A96A86-F802-7B51-B0F5-1C0EB4D1E099}"/>
          </ac:spMkLst>
        </pc:spChg>
        <pc:spChg chg="del">
          <ac:chgData name="Ralph Eckhard" userId="1617b7bf-7cb3-48a9-8d27-ea0da2c3f15b" providerId="ADAL" clId="{42E88CDF-EC49-462D-820C-62DA3939DE56}" dt="2023-10-04T07:14:46.435" v="79" actId="478"/>
          <ac:spMkLst>
            <pc:docMk/>
            <pc:sldMk cId="2478079616" sldId="277"/>
            <ac:spMk id="5" creationId="{82CF03BC-E0B4-FF39-D632-1D7262265E8A}"/>
          </ac:spMkLst>
        </pc:spChg>
        <pc:spChg chg="add mod">
          <ac:chgData name="Ralph Eckhard" userId="1617b7bf-7cb3-48a9-8d27-ea0da2c3f15b" providerId="ADAL" clId="{42E88CDF-EC49-462D-820C-62DA3939DE56}" dt="2023-10-04T07:17:32.319" v="256" actId="26606"/>
          <ac:spMkLst>
            <pc:docMk/>
            <pc:sldMk cId="2478079616" sldId="277"/>
            <ac:spMk id="6" creationId="{419E3CCC-F212-BDAF-C3C7-C0BD6D48F639}"/>
          </ac:spMkLst>
        </pc:spChg>
        <pc:spChg chg="add">
          <ac:chgData name="Ralph Eckhard" userId="1617b7bf-7cb3-48a9-8d27-ea0da2c3f15b" providerId="ADAL" clId="{42E88CDF-EC49-462D-820C-62DA3939DE56}" dt="2023-10-04T07:17:32.319" v="256" actId="26606"/>
          <ac:spMkLst>
            <pc:docMk/>
            <pc:sldMk cId="2478079616" sldId="277"/>
            <ac:spMk id="12" creationId="{04812C46-200A-4DEB-A05E-3ED6C68C2387}"/>
          </ac:spMkLst>
        </pc:spChg>
        <pc:spChg chg="add">
          <ac:chgData name="Ralph Eckhard" userId="1617b7bf-7cb3-48a9-8d27-ea0da2c3f15b" providerId="ADAL" clId="{42E88CDF-EC49-462D-820C-62DA3939DE56}" dt="2023-10-04T07:17:32.319" v="256" actId="26606"/>
          <ac:spMkLst>
            <pc:docMk/>
            <pc:sldMk cId="2478079616" sldId="277"/>
            <ac:spMk id="14" creationId="{D1EA859B-E555-4109-94F3-6700E046E008}"/>
          </ac:spMkLst>
        </pc:spChg>
        <pc:spChg chg="del">
          <ac:chgData name="Ralph Eckhard" userId="1617b7bf-7cb3-48a9-8d27-ea0da2c3f15b" providerId="ADAL" clId="{42E88CDF-EC49-462D-820C-62DA3939DE56}" dt="2023-10-04T07:14:46.435" v="79" actId="478"/>
          <ac:spMkLst>
            <pc:docMk/>
            <pc:sldMk cId="2478079616" sldId="277"/>
            <ac:spMk id="46" creationId="{4D761329-3BEF-0173-1328-A4DB26572AFF}"/>
          </ac:spMkLst>
        </pc:spChg>
        <pc:picChg chg="add">
          <ac:chgData name="Ralph Eckhard" userId="1617b7bf-7cb3-48a9-8d27-ea0da2c3f15b" providerId="ADAL" clId="{42E88CDF-EC49-462D-820C-62DA3939DE56}" dt="2023-10-04T07:17:32.319" v="256" actId="26606"/>
          <ac:picMkLst>
            <pc:docMk/>
            <pc:sldMk cId="2478079616" sldId="277"/>
            <ac:picMk id="8" creationId="{66EC38B9-D24F-BC39-DB51-F4AEA6F10DA2}"/>
          </ac:picMkLst>
        </pc:picChg>
      </pc:sldChg>
      <pc:sldChg chg="del">
        <pc:chgData name="Ralph Eckhard" userId="1617b7bf-7cb3-48a9-8d27-ea0da2c3f15b" providerId="ADAL" clId="{42E88CDF-EC49-462D-820C-62DA3939DE56}" dt="2023-10-04T07:20:20.125" v="575" actId="2696"/>
        <pc:sldMkLst>
          <pc:docMk/>
          <pc:sldMk cId="529279411" sldId="289"/>
        </pc:sldMkLst>
      </pc:sldChg>
      <pc:sldChg chg="addSp delSp modSp mod">
        <pc:chgData name="Ralph Eckhard" userId="1617b7bf-7cb3-48a9-8d27-ea0da2c3f15b" providerId="ADAL" clId="{42E88CDF-EC49-462D-820C-62DA3939DE56}" dt="2023-10-04T07:14:17.995" v="77" actId="478"/>
        <pc:sldMkLst>
          <pc:docMk/>
          <pc:sldMk cId="3898447929" sldId="292"/>
        </pc:sldMkLst>
        <pc:spChg chg="add del mod">
          <ac:chgData name="Ralph Eckhard" userId="1617b7bf-7cb3-48a9-8d27-ea0da2c3f15b" providerId="ADAL" clId="{42E88CDF-EC49-462D-820C-62DA3939DE56}" dt="2023-10-04T07:14:17.995" v="77" actId="478"/>
          <ac:spMkLst>
            <pc:docMk/>
            <pc:sldMk cId="3898447929" sldId="292"/>
            <ac:spMk id="4" creationId="{3EC65DC0-648C-DDF5-82C9-97F09EE66251}"/>
          </ac:spMkLst>
        </pc:spChg>
        <pc:spChg chg="mod">
          <ac:chgData name="Ralph Eckhard" userId="1617b7bf-7cb3-48a9-8d27-ea0da2c3f15b" providerId="ADAL" clId="{42E88CDF-EC49-462D-820C-62DA3939DE56}" dt="2023-10-04T07:13:36.820" v="39" actId="20577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Ralph Eckhard" userId="1617b7bf-7cb3-48a9-8d27-ea0da2c3f15b" providerId="ADAL" clId="{42E88CDF-EC49-462D-820C-62DA3939DE56}" dt="2023-10-04T07:13:55.738" v="71" actId="14100"/>
          <ac:spMkLst>
            <pc:docMk/>
            <pc:sldMk cId="3898447929" sldId="292"/>
            <ac:spMk id="9" creationId="{485E0237-B9A1-0B58-E0AA-05EF84817EB4}"/>
          </ac:spMkLst>
        </pc:spChg>
        <pc:picChg chg="add mod">
          <ac:chgData name="Ralph Eckhard" userId="1617b7bf-7cb3-48a9-8d27-ea0da2c3f15b" providerId="ADAL" clId="{42E88CDF-EC49-462D-820C-62DA3939DE56}" dt="2023-10-04T07:14:14.023" v="76" actId="14100"/>
          <ac:picMkLst>
            <pc:docMk/>
            <pc:sldMk cId="3898447929" sldId="292"/>
            <ac:picMk id="2" creationId="{BD08F3A5-10C2-F814-2B54-519D24DDFBB8}"/>
          </ac:picMkLst>
        </pc:picChg>
        <pc:picChg chg="del">
          <ac:chgData name="Ralph Eckhard" userId="1617b7bf-7cb3-48a9-8d27-ea0da2c3f15b" providerId="ADAL" clId="{42E88CDF-EC49-462D-820C-62DA3939DE56}" dt="2023-10-04T07:14:05.792" v="73" actId="478"/>
          <ac:picMkLst>
            <pc:docMk/>
            <pc:sldMk cId="3898447929" sldId="292"/>
            <ac:picMk id="17" creationId="{AB4DC0C1-8553-4AE4-B8E5-DF5A354CE9D9}"/>
          </ac:picMkLst>
        </pc:picChg>
      </pc:sldChg>
      <pc:sldChg chg="addSp modSp mod setBg">
        <pc:chgData name="Ralph Eckhard" userId="1617b7bf-7cb3-48a9-8d27-ea0da2c3f15b" providerId="ADAL" clId="{42E88CDF-EC49-462D-820C-62DA3939DE56}" dt="2023-10-04T07:20:03.681" v="574" actId="26606"/>
        <pc:sldMkLst>
          <pc:docMk/>
          <pc:sldMk cId="794122944" sldId="293"/>
        </pc:sldMkLst>
        <pc:spChg chg="mod">
          <ac:chgData name="Ralph Eckhard" userId="1617b7bf-7cb3-48a9-8d27-ea0da2c3f15b" providerId="ADAL" clId="{42E88CDF-EC49-462D-820C-62DA3939DE56}" dt="2023-10-04T07:20:03.681" v="574" actId="26606"/>
          <ac:spMkLst>
            <pc:docMk/>
            <pc:sldMk cId="794122944" sldId="293"/>
            <ac:spMk id="2" creationId="{6CCA578A-4AA2-1CB0-41E7-D240DA6E1C75}"/>
          </ac:spMkLst>
        </pc:spChg>
        <pc:spChg chg="add">
          <ac:chgData name="Ralph Eckhard" userId="1617b7bf-7cb3-48a9-8d27-ea0da2c3f15b" providerId="ADAL" clId="{42E88CDF-EC49-462D-820C-62DA3939DE56}" dt="2023-10-04T07:20:03.681" v="574" actId="26606"/>
          <ac:spMkLst>
            <pc:docMk/>
            <pc:sldMk cId="794122944" sldId="293"/>
            <ac:spMk id="8" creationId="{53F29798-D584-4792-9B62-3F5F5C36D619}"/>
          </ac:spMkLst>
        </pc:spChg>
        <pc:graphicFrameChg chg="add mod modGraphic">
          <ac:chgData name="Ralph Eckhard" userId="1617b7bf-7cb3-48a9-8d27-ea0da2c3f15b" providerId="ADAL" clId="{42E88CDF-EC49-462D-820C-62DA3939DE56}" dt="2023-10-04T07:20:03.681" v="574" actId="26606"/>
          <ac:graphicFrameMkLst>
            <pc:docMk/>
            <pc:sldMk cId="794122944" sldId="293"/>
            <ac:graphicFrameMk id="3" creationId="{B5EA4A90-5248-B6E1-791D-885F752AB7DA}"/>
          </ac:graphicFrameMkLst>
        </pc:graphicFrameChg>
      </pc:sldChg>
      <pc:sldChg chg="addSp delSp modSp add mod setBg">
        <pc:chgData name="Ralph Eckhard" userId="1617b7bf-7cb3-48a9-8d27-ea0da2c3f15b" providerId="ADAL" clId="{42E88CDF-EC49-462D-820C-62DA3939DE56}" dt="2023-10-04T07:18:06.074" v="262" actId="962"/>
        <pc:sldMkLst>
          <pc:docMk/>
          <pc:sldMk cId="2726604600" sldId="294"/>
        </pc:sldMkLst>
        <pc:spChg chg="del">
          <ac:chgData name="Ralph Eckhard" userId="1617b7bf-7cb3-48a9-8d27-ea0da2c3f15b" providerId="ADAL" clId="{42E88CDF-EC49-462D-820C-62DA3939DE56}" dt="2023-10-04T07:17:54.833" v="258" actId="478"/>
          <ac:spMkLst>
            <pc:docMk/>
            <pc:sldMk cId="2726604600" sldId="294"/>
            <ac:spMk id="2" creationId="{6CCA578A-4AA2-1CB0-41E7-D240DA6E1C75}"/>
          </ac:spMkLst>
        </pc:spChg>
        <pc:spChg chg="add">
          <ac:chgData name="Ralph Eckhard" userId="1617b7bf-7cb3-48a9-8d27-ea0da2c3f15b" providerId="ADAL" clId="{42E88CDF-EC49-462D-820C-62DA3939DE56}" dt="2023-10-04T07:18:02.752" v="260" actId="26606"/>
          <ac:spMkLst>
            <pc:docMk/>
            <pc:sldMk cId="2726604600" sldId="294"/>
            <ac:spMk id="8" creationId="{42A4FC2C-047E-45A5-965D-8E1E3BF09BC6}"/>
          </ac:spMkLst>
        </pc:spChg>
        <pc:picChg chg="add mod">
          <ac:chgData name="Ralph Eckhard" userId="1617b7bf-7cb3-48a9-8d27-ea0da2c3f15b" providerId="ADAL" clId="{42E88CDF-EC49-462D-820C-62DA3939DE56}" dt="2023-10-04T07:18:06.074" v="262" actId="962"/>
          <ac:picMkLst>
            <pc:docMk/>
            <pc:sldMk cId="2726604600" sldId="294"/>
            <ac:picMk id="3" creationId="{FB7D13A1-9F62-35B9-D5B2-2B5290E3A560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24:05.533" v="708" actId="1076"/>
        <pc:sldMkLst>
          <pc:docMk/>
          <pc:sldMk cId="3701034341" sldId="295"/>
        </pc:sldMkLst>
        <pc:spChg chg="mod">
          <ac:chgData name="Ralph Eckhard" userId="1617b7bf-7cb3-48a9-8d27-ea0da2c3f15b" providerId="ADAL" clId="{42E88CDF-EC49-462D-820C-62DA3939DE56}" dt="2023-10-04T07:24:05.533" v="708" actId="1076"/>
          <ac:spMkLst>
            <pc:docMk/>
            <pc:sldMk cId="3701034341" sldId="295"/>
            <ac:spMk id="2" creationId="{6CCA578A-4AA2-1CB0-41E7-D240DA6E1C75}"/>
          </ac:spMkLst>
        </pc:spChg>
        <pc:spChg chg="add del mod">
          <ac:chgData name="Ralph Eckhard" userId="1617b7bf-7cb3-48a9-8d27-ea0da2c3f15b" providerId="ADAL" clId="{42E88CDF-EC49-462D-820C-62DA3939DE56}" dt="2023-10-04T07:20:48.288" v="620"/>
          <ac:spMkLst>
            <pc:docMk/>
            <pc:sldMk cId="3701034341" sldId="295"/>
            <ac:spMk id="3" creationId="{DB68B213-4F73-CB78-FAED-F943AE05CDF6}"/>
          </ac:spMkLst>
        </pc:spChg>
        <pc:spChg chg="add del mod">
          <ac:chgData name="Ralph Eckhard" userId="1617b7bf-7cb3-48a9-8d27-ea0da2c3f15b" providerId="ADAL" clId="{42E88CDF-EC49-462D-820C-62DA3939DE56}" dt="2023-10-04T07:20:48.287" v="618" actId="478"/>
          <ac:spMkLst>
            <pc:docMk/>
            <pc:sldMk cId="3701034341" sldId="295"/>
            <ac:spMk id="4" creationId="{36A94F1B-C3B7-5230-5E05-193EE825CD94}"/>
          </ac:spMkLst>
        </pc:spChg>
        <pc:spChg chg="add mod">
          <ac:chgData name="Ralph Eckhard" userId="1617b7bf-7cb3-48a9-8d27-ea0da2c3f15b" providerId="ADAL" clId="{42E88CDF-EC49-462D-820C-62DA3939DE56}" dt="2023-10-04T07:23:06.292" v="695" actId="120"/>
          <ac:spMkLst>
            <pc:docMk/>
            <pc:sldMk cId="3701034341" sldId="295"/>
            <ac:spMk id="5" creationId="{1982F356-F24F-0FD5-C06F-0612633A9F19}"/>
          </ac:spMkLst>
        </pc:spChg>
        <pc:spChg chg="add mod">
          <ac:chgData name="Ralph Eckhard" userId="1617b7bf-7cb3-48a9-8d27-ea0da2c3f15b" providerId="ADAL" clId="{42E88CDF-EC49-462D-820C-62DA3939DE56}" dt="2023-10-04T07:23:33.560" v="700" actId="1076"/>
          <ac:spMkLst>
            <pc:docMk/>
            <pc:sldMk cId="3701034341" sldId="295"/>
            <ac:spMk id="6" creationId="{25701A9B-043A-C5DE-9ABA-2AA11C8C600E}"/>
          </ac:spMkLst>
        </pc:spChg>
        <pc:spChg chg="add mod">
          <ac:chgData name="Ralph Eckhard" userId="1617b7bf-7cb3-48a9-8d27-ea0da2c3f15b" providerId="ADAL" clId="{42E88CDF-EC49-462D-820C-62DA3939DE56}" dt="2023-10-04T07:23:28.054" v="699" actId="1076"/>
          <ac:spMkLst>
            <pc:docMk/>
            <pc:sldMk cId="3701034341" sldId="295"/>
            <ac:spMk id="7" creationId="{C7BAC570-2EEA-0058-82D9-67B038B4E328}"/>
          </ac:spMkLst>
        </pc:spChg>
        <pc:spChg chg="add mod">
          <ac:chgData name="Ralph Eckhard" userId="1617b7bf-7cb3-48a9-8d27-ea0da2c3f15b" providerId="ADAL" clId="{42E88CDF-EC49-462D-820C-62DA3939DE56}" dt="2023-10-04T07:23:23.593" v="698" actId="1076"/>
          <ac:spMkLst>
            <pc:docMk/>
            <pc:sldMk cId="3701034341" sldId="295"/>
            <ac:spMk id="8" creationId="{C5171390-ECD6-DD69-8CF3-4875F84C0D5A}"/>
          </ac:spMkLst>
        </pc:spChg>
        <pc:spChg chg="add mod">
          <ac:chgData name="Ralph Eckhard" userId="1617b7bf-7cb3-48a9-8d27-ea0da2c3f15b" providerId="ADAL" clId="{42E88CDF-EC49-462D-820C-62DA3939DE56}" dt="2023-10-04T07:23:19.460" v="697" actId="1076"/>
          <ac:spMkLst>
            <pc:docMk/>
            <pc:sldMk cId="3701034341" sldId="295"/>
            <ac:spMk id="9" creationId="{7049E20C-5C2C-7481-0ACC-FA38B082CF9F}"/>
          </ac:spMkLst>
        </pc:spChg>
        <pc:spChg chg="add mod">
          <ac:chgData name="Ralph Eckhard" userId="1617b7bf-7cb3-48a9-8d27-ea0da2c3f15b" providerId="ADAL" clId="{42E88CDF-EC49-462D-820C-62DA3939DE56}" dt="2023-10-04T07:23:14.869" v="696" actId="1076"/>
          <ac:spMkLst>
            <pc:docMk/>
            <pc:sldMk cId="3701034341" sldId="295"/>
            <ac:spMk id="10" creationId="{249F5433-650F-EE5B-2D22-2C7FD424DC10}"/>
          </ac:spMkLst>
        </pc:spChg>
        <pc:picChg chg="add mod">
          <ac:chgData name="Ralph Eckhard" userId="1617b7bf-7cb3-48a9-8d27-ea0da2c3f15b" providerId="ADAL" clId="{42E88CDF-EC49-462D-820C-62DA3939DE56}" dt="2023-10-04T07:23:59.997" v="707" actId="1076"/>
          <ac:picMkLst>
            <pc:docMk/>
            <pc:sldMk cId="3701034341" sldId="295"/>
            <ac:picMk id="11" creationId="{6E754D12-708E-BF9F-EFC1-A8AAAB9C5C6A}"/>
          </ac:picMkLst>
        </pc:picChg>
      </pc:sldChg>
      <pc:sldChg chg="addSp delSp modSp add mod modTransition">
        <pc:chgData name="Ralph Eckhard" userId="1617b7bf-7cb3-48a9-8d27-ea0da2c3f15b" providerId="ADAL" clId="{42E88CDF-EC49-462D-820C-62DA3939DE56}" dt="2023-10-04T07:42:30.076" v="1390" actId="1076"/>
        <pc:sldMkLst>
          <pc:docMk/>
          <pc:sldMk cId="2249709297" sldId="296"/>
        </pc:sldMkLst>
        <pc:spChg chg="mod">
          <ac:chgData name="Ralph Eckhard" userId="1617b7bf-7cb3-48a9-8d27-ea0da2c3f15b" providerId="ADAL" clId="{42E88CDF-EC49-462D-820C-62DA3939DE56}" dt="2023-10-04T07:32:57.651" v="963" actId="1076"/>
          <ac:spMkLst>
            <pc:docMk/>
            <pc:sldMk cId="2249709297" sldId="296"/>
            <ac:spMk id="2" creationId="{6CCA578A-4AA2-1CB0-41E7-D240DA6E1C75}"/>
          </ac:spMkLst>
        </pc:spChg>
        <pc:spChg chg="add mod">
          <ac:chgData name="Ralph Eckhard" userId="1617b7bf-7cb3-48a9-8d27-ea0da2c3f15b" providerId="ADAL" clId="{42E88CDF-EC49-462D-820C-62DA3939DE56}" dt="2023-10-04T07:33:00.583" v="964" actId="1076"/>
          <ac:spMkLst>
            <pc:docMk/>
            <pc:sldMk cId="2249709297" sldId="296"/>
            <ac:spMk id="3" creationId="{B970F00C-F594-DB28-2DEF-423FD8793A4E}"/>
          </ac:spMkLst>
        </pc:spChg>
        <pc:spChg chg="mod">
          <ac:chgData name="Ralph Eckhard" userId="1617b7bf-7cb3-48a9-8d27-ea0da2c3f15b" providerId="ADAL" clId="{42E88CDF-EC49-462D-820C-62DA3939DE56}" dt="2023-10-04T07:41:22.935" v="1379" actId="1076"/>
          <ac:spMkLst>
            <pc:docMk/>
            <pc:sldMk cId="2249709297" sldId="296"/>
            <ac:spMk id="5" creationId="{1982F356-F24F-0FD5-C06F-0612633A9F19}"/>
          </ac:spMkLst>
        </pc:spChg>
        <pc:spChg chg="mod">
          <ac:chgData name="Ralph Eckhard" userId="1617b7bf-7cb3-48a9-8d27-ea0da2c3f15b" providerId="ADAL" clId="{42E88CDF-EC49-462D-820C-62DA3939DE56}" dt="2023-10-04T07:42:30.076" v="1390" actId="1076"/>
          <ac:spMkLst>
            <pc:docMk/>
            <pc:sldMk cId="2249709297" sldId="296"/>
            <ac:spMk id="6" creationId="{25701A9B-043A-C5DE-9ABA-2AA11C8C600E}"/>
          </ac:spMkLst>
        </pc:spChg>
        <pc:spChg chg="mod">
          <ac:chgData name="Ralph Eckhard" userId="1617b7bf-7cb3-48a9-8d27-ea0da2c3f15b" providerId="ADAL" clId="{42E88CDF-EC49-462D-820C-62DA3939DE56}" dt="2023-10-04T07:41:07.162" v="1377" actId="1076"/>
          <ac:spMkLst>
            <pc:docMk/>
            <pc:sldMk cId="2249709297" sldId="296"/>
            <ac:spMk id="7" creationId="{C7BAC570-2EEA-0058-82D9-67B038B4E328}"/>
          </ac:spMkLst>
        </pc:spChg>
        <pc:spChg chg="mod">
          <ac:chgData name="Ralph Eckhard" userId="1617b7bf-7cb3-48a9-8d27-ea0da2c3f15b" providerId="ADAL" clId="{42E88CDF-EC49-462D-820C-62DA3939DE56}" dt="2023-10-04T07:41:36.419" v="1381" actId="1076"/>
          <ac:spMkLst>
            <pc:docMk/>
            <pc:sldMk cId="2249709297" sldId="296"/>
            <ac:spMk id="8" creationId="{C5171390-ECD6-DD69-8CF3-4875F84C0D5A}"/>
          </ac:spMkLst>
        </pc:spChg>
        <pc:spChg chg="mod">
          <ac:chgData name="Ralph Eckhard" userId="1617b7bf-7cb3-48a9-8d27-ea0da2c3f15b" providerId="ADAL" clId="{42E88CDF-EC49-462D-820C-62DA3939DE56}" dt="2023-10-04T07:41:10.769" v="1378" actId="1076"/>
          <ac:spMkLst>
            <pc:docMk/>
            <pc:sldMk cId="2249709297" sldId="296"/>
            <ac:spMk id="9" creationId="{7049E20C-5C2C-7481-0ACC-FA38B082CF9F}"/>
          </ac:spMkLst>
        </pc:spChg>
        <pc:spChg chg="mod">
          <ac:chgData name="Ralph Eckhard" userId="1617b7bf-7cb3-48a9-8d27-ea0da2c3f15b" providerId="ADAL" clId="{42E88CDF-EC49-462D-820C-62DA3939DE56}" dt="2023-10-04T07:41:31.574" v="1380" actId="1076"/>
          <ac:spMkLst>
            <pc:docMk/>
            <pc:sldMk cId="2249709297" sldId="296"/>
            <ac:spMk id="10" creationId="{249F5433-650F-EE5B-2D22-2C7FD424DC10}"/>
          </ac:spMkLst>
        </pc:spChg>
        <pc:picChg chg="del">
          <ac:chgData name="Ralph Eckhard" userId="1617b7bf-7cb3-48a9-8d27-ea0da2c3f15b" providerId="ADAL" clId="{42E88CDF-EC49-462D-820C-62DA3939DE56}" dt="2023-10-04T07:30:12.354" v="733" actId="478"/>
          <ac:picMkLst>
            <pc:docMk/>
            <pc:sldMk cId="2249709297" sldId="296"/>
            <ac:picMk id="11" creationId="{6E754D12-708E-BF9F-EFC1-A8AAAB9C5C6A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42:35.995" v="1391"/>
        <pc:sldMkLst>
          <pc:docMk/>
          <pc:sldMk cId="2605803782" sldId="297"/>
        </pc:sldMkLst>
        <pc:spChg chg="del">
          <ac:chgData name="Ralph Eckhard" userId="1617b7bf-7cb3-48a9-8d27-ea0da2c3f15b" providerId="ADAL" clId="{42E88CDF-EC49-462D-820C-62DA3939DE56}" dt="2023-10-04T07:33:21.134" v="967" actId="478"/>
          <ac:spMkLst>
            <pc:docMk/>
            <pc:sldMk cId="2605803782" sldId="297"/>
            <ac:spMk id="2" creationId="{6CCA578A-4AA2-1CB0-41E7-D240DA6E1C75}"/>
          </ac:spMkLst>
        </pc:spChg>
        <pc:spChg chg="del">
          <ac:chgData name="Ralph Eckhard" userId="1617b7bf-7cb3-48a9-8d27-ea0da2c3f15b" providerId="ADAL" clId="{42E88CDF-EC49-462D-820C-62DA3939DE56}" dt="2023-10-04T07:33:22.638" v="968" actId="478"/>
          <ac:spMkLst>
            <pc:docMk/>
            <pc:sldMk cId="2605803782" sldId="297"/>
            <ac:spMk id="3" creationId="{B970F00C-F594-DB28-2DEF-423FD8793A4E}"/>
          </ac:spMkLst>
        </pc:spChg>
        <pc:spChg chg="del">
          <ac:chgData name="Ralph Eckhard" userId="1617b7bf-7cb3-48a9-8d27-ea0da2c3f15b" providerId="ADAL" clId="{42E88CDF-EC49-462D-820C-62DA3939DE56}" dt="2023-10-04T07:41:58.572" v="1384" actId="478"/>
          <ac:spMkLst>
            <pc:docMk/>
            <pc:sldMk cId="2605803782" sldId="297"/>
            <ac:spMk id="5" creationId="{1982F356-F24F-0FD5-C06F-0612633A9F19}"/>
          </ac:spMkLst>
        </pc:spChg>
        <pc:spChg chg="del">
          <ac:chgData name="Ralph Eckhard" userId="1617b7bf-7cb3-48a9-8d27-ea0da2c3f15b" providerId="ADAL" clId="{42E88CDF-EC49-462D-820C-62DA3939DE56}" dt="2023-10-04T07:41:58.572" v="1384" actId="478"/>
          <ac:spMkLst>
            <pc:docMk/>
            <pc:sldMk cId="2605803782" sldId="297"/>
            <ac:spMk id="6" creationId="{25701A9B-043A-C5DE-9ABA-2AA11C8C600E}"/>
          </ac:spMkLst>
        </pc:spChg>
        <pc:spChg chg="del">
          <ac:chgData name="Ralph Eckhard" userId="1617b7bf-7cb3-48a9-8d27-ea0da2c3f15b" providerId="ADAL" clId="{42E88CDF-EC49-462D-820C-62DA3939DE56}" dt="2023-10-04T07:41:58.572" v="1384" actId="478"/>
          <ac:spMkLst>
            <pc:docMk/>
            <pc:sldMk cId="2605803782" sldId="297"/>
            <ac:spMk id="7" creationId="{C7BAC570-2EEA-0058-82D9-67B038B4E328}"/>
          </ac:spMkLst>
        </pc:spChg>
        <pc:spChg chg="del">
          <ac:chgData name="Ralph Eckhard" userId="1617b7bf-7cb3-48a9-8d27-ea0da2c3f15b" providerId="ADAL" clId="{42E88CDF-EC49-462D-820C-62DA3939DE56}" dt="2023-10-04T07:41:58.572" v="1384" actId="478"/>
          <ac:spMkLst>
            <pc:docMk/>
            <pc:sldMk cId="2605803782" sldId="297"/>
            <ac:spMk id="8" creationId="{C5171390-ECD6-DD69-8CF3-4875F84C0D5A}"/>
          </ac:spMkLst>
        </pc:spChg>
        <pc:spChg chg="del">
          <ac:chgData name="Ralph Eckhard" userId="1617b7bf-7cb3-48a9-8d27-ea0da2c3f15b" providerId="ADAL" clId="{42E88CDF-EC49-462D-820C-62DA3939DE56}" dt="2023-10-04T07:42:01.273" v="1385" actId="478"/>
          <ac:spMkLst>
            <pc:docMk/>
            <pc:sldMk cId="2605803782" sldId="297"/>
            <ac:spMk id="9" creationId="{7049E20C-5C2C-7481-0ACC-FA38B082CF9F}"/>
          </ac:spMkLst>
        </pc:spChg>
        <pc:spChg chg="del">
          <ac:chgData name="Ralph Eckhard" userId="1617b7bf-7cb3-48a9-8d27-ea0da2c3f15b" providerId="ADAL" clId="{42E88CDF-EC49-462D-820C-62DA3939DE56}" dt="2023-10-04T07:41:58.572" v="1384" actId="478"/>
          <ac:spMkLst>
            <pc:docMk/>
            <pc:sldMk cId="2605803782" sldId="297"/>
            <ac:spMk id="10" creationId="{249F5433-650F-EE5B-2D22-2C7FD424DC10}"/>
          </ac:spMkLst>
        </pc:spChg>
        <pc:spChg chg="add del mod">
          <ac:chgData name="Ralph Eckhard" userId="1617b7bf-7cb3-48a9-8d27-ea0da2c3f15b" providerId="ADAL" clId="{42E88CDF-EC49-462D-820C-62DA3939DE56}" dt="2023-10-04T07:33:24.416" v="969" actId="478"/>
          <ac:spMkLst>
            <pc:docMk/>
            <pc:sldMk cId="2605803782" sldId="297"/>
            <ac:spMk id="11" creationId="{6920F75D-64C9-2AF0-BF6C-F468CB802BC7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4" creationId="{5111FE31-C097-2889-DC5D-C732F7A8226F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5" creationId="{4FCFB6AC-8F18-A886-2C34-E516346C1BAD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6" creationId="{5117F012-21C6-83E7-2735-DB68D5723031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7" creationId="{11E414C2-7976-C47C-F795-4B206CAF48F9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8" creationId="{661F2DEE-D509-5218-2749-6DB89A3229E5}"/>
          </ac:spMkLst>
        </pc:spChg>
        <pc:spChg chg="add mod">
          <ac:chgData name="Ralph Eckhard" userId="1617b7bf-7cb3-48a9-8d27-ea0da2c3f15b" providerId="ADAL" clId="{42E88CDF-EC49-462D-820C-62DA3939DE56}" dt="2023-10-04T07:42:35.995" v="1391"/>
          <ac:spMkLst>
            <pc:docMk/>
            <pc:sldMk cId="2605803782" sldId="297"/>
            <ac:spMk id="19" creationId="{336CFD2B-49A1-4888-2B78-9A6D9F01E8AF}"/>
          </ac:spMkLst>
        </pc:spChg>
        <pc:picChg chg="add mod">
          <ac:chgData name="Ralph Eckhard" userId="1617b7bf-7cb3-48a9-8d27-ea0da2c3f15b" providerId="ADAL" clId="{42E88CDF-EC49-462D-820C-62DA3939DE56}" dt="2023-10-04T07:33:37.041" v="972" actId="14100"/>
          <ac:picMkLst>
            <pc:docMk/>
            <pc:sldMk cId="2605803782" sldId="297"/>
            <ac:picMk id="12" creationId="{37A5C1C4-705B-CB75-8400-BBCC20F9AE02}"/>
          </ac:picMkLst>
        </pc:picChg>
        <pc:picChg chg="add del mod">
          <ac:chgData name="Ralph Eckhard" userId="1617b7bf-7cb3-48a9-8d27-ea0da2c3f15b" providerId="ADAL" clId="{42E88CDF-EC49-462D-820C-62DA3939DE56}" dt="2023-10-04T07:42:03.837" v="1387"/>
          <ac:picMkLst>
            <pc:docMk/>
            <pc:sldMk cId="2605803782" sldId="297"/>
            <ac:picMk id="13" creationId="{AB75E9AB-BF32-C191-647A-8484A0EEFF0F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42:41.957" v="1393"/>
        <pc:sldMkLst>
          <pc:docMk/>
          <pc:sldMk cId="2817783478" sldId="298"/>
        </pc:sldMkLst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3" creationId="{4C0FC6F7-863B-84CE-B3DE-C15AA49186A8}"/>
          </ac:spMkLst>
        </pc:spChg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4" creationId="{BF357B1F-324E-DDDB-D656-A404F16FCA54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5" creationId="{1982F356-F24F-0FD5-C06F-0612633A9F19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6" creationId="{25701A9B-043A-C5DE-9ABA-2AA11C8C600E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7" creationId="{C7BAC570-2EEA-0058-82D9-67B038B4E328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8" creationId="{C5171390-ECD6-DD69-8CF3-4875F84C0D5A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9" creationId="{7049E20C-5C2C-7481-0ACC-FA38B082CF9F}"/>
          </ac:spMkLst>
        </pc:spChg>
        <pc:spChg chg="del">
          <ac:chgData name="Ralph Eckhard" userId="1617b7bf-7cb3-48a9-8d27-ea0da2c3f15b" providerId="ADAL" clId="{42E88CDF-EC49-462D-820C-62DA3939DE56}" dt="2023-10-04T07:42:41.390" v="1392" actId="478"/>
          <ac:spMkLst>
            <pc:docMk/>
            <pc:sldMk cId="2817783478" sldId="298"/>
            <ac:spMk id="10" creationId="{249F5433-650F-EE5B-2D22-2C7FD424DC10}"/>
          </ac:spMkLst>
        </pc:spChg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11" creationId="{690E10BD-E5CD-FFCD-6950-5D52D389BDE5}"/>
          </ac:spMkLst>
        </pc:spChg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13" creationId="{3359E9BB-88FB-A5D1-3280-8D2ED9D506E4}"/>
          </ac:spMkLst>
        </pc:spChg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14" creationId="{296BE1FA-71C8-12D2-6384-0E9708E0C7ED}"/>
          </ac:spMkLst>
        </pc:spChg>
        <pc:spChg chg="add mod">
          <ac:chgData name="Ralph Eckhard" userId="1617b7bf-7cb3-48a9-8d27-ea0da2c3f15b" providerId="ADAL" clId="{42E88CDF-EC49-462D-820C-62DA3939DE56}" dt="2023-10-04T07:42:41.957" v="1393"/>
          <ac:spMkLst>
            <pc:docMk/>
            <pc:sldMk cId="2817783478" sldId="298"/>
            <ac:spMk id="15" creationId="{C3AC2F64-C240-7A7E-866C-463DEE887970}"/>
          </ac:spMkLst>
        </pc:spChg>
        <pc:picChg chg="add mod">
          <ac:chgData name="Ralph Eckhard" userId="1617b7bf-7cb3-48a9-8d27-ea0da2c3f15b" providerId="ADAL" clId="{42E88CDF-EC49-462D-820C-62DA3939DE56}" dt="2023-10-04T07:33:52.613" v="975"/>
          <ac:picMkLst>
            <pc:docMk/>
            <pc:sldMk cId="2817783478" sldId="298"/>
            <ac:picMk id="2" creationId="{6447DE99-7FBF-517C-8EFB-9344BA4E7846}"/>
          </ac:picMkLst>
        </pc:picChg>
        <pc:picChg chg="del">
          <ac:chgData name="Ralph Eckhard" userId="1617b7bf-7cb3-48a9-8d27-ea0da2c3f15b" providerId="ADAL" clId="{42E88CDF-EC49-462D-820C-62DA3939DE56}" dt="2023-10-04T07:33:51.618" v="974" actId="478"/>
          <ac:picMkLst>
            <pc:docMk/>
            <pc:sldMk cId="2817783478" sldId="298"/>
            <ac:picMk id="12" creationId="{37A5C1C4-705B-CB75-8400-BBCC20F9AE02}"/>
          </ac:picMkLst>
        </pc:picChg>
      </pc:sldChg>
      <pc:sldChg chg="addSp delSp modSp add mod modAnim">
        <pc:chgData name="Ralph Eckhard" userId="1617b7bf-7cb3-48a9-8d27-ea0da2c3f15b" providerId="ADAL" clId="{42E88CDF-EC49-462D-820C-62DA3939DE56}" dt="2023-10-04T07:42:47.650" v="1395"/>
        <pc:sldMkLst>
          <pc:docMk/>
          <pc:sldMk cId="727637174" sldId="299"/>
        </pc:sldMkLst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4" creationId="{4F48C89C-6B92-0682-EFD3-B23C6F08B216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5" creationId="{1982F356-F24F-0FD5-C06F-0612633A9F19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6" creationId="{25701A9B-043A-C5DE-9ABA-2AA11C8C600E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7" creationId="{C7BAC570-2EEA-0058-82D9-67B038B4E328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8" creationId="{C5171390-ECD6-DD69-8CF3-4875F84C0D5A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9" creationId="{7049E20C-5C2C-7481-0ACC-FA38B082CF9F}"/>
          </ac:spMkLst>
        </pc:spChg>
        <pc:spChg chg="del">
          <ac:chgData name="Ralph Eckhard" userId="1617b7bf-7cb3-48a9-8d27-ea0da2c3f15b" providerId="ADAL" clId="{42E88CDF-EC49-462D-820C-62DA3939DE56}" dt="2023-10-04T07:42:47.285" v="1394" actId="478"/>
          <ac:spMkLst>
            <pc:docMk/>
            <pc:sldMk cId="727637174" sldId="299"/>
            <ac:spMk id="10" creationId="{249F5433-650F-EE5B-2D22-2C7FD424DC10}"/>
          </ac:spMkLst>
        </pc:spChg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11" creationId="{DF48B13D-A973-E5D2-88E8-FA065F836A59}"/>
          </ac:spMkLst>
        </pc:spChg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12" creationId="{C6805E29-D1DA-4260-B134-D7BAB3D641E0}"/>
          </ac:spMkLst>
        </pc:spChg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13" creationId="{1D9D53F1-BD28-E043-0423-ACA8D9B234F1}"/>
          </ac:spMkLst>
        </pc:spChg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14" creationId="{B5B887F2-4347-BA98-9E05-CEFF7702BB04}"/>
          </ac:spMkLst>
        </pc:spChg>
        <pc:spChg chg="add mod">
          <ac:chgData name="Ralph Eckhard" userId="1617b7bf-7cb3-48a9-8d27-ea0da2c3f15b" providerId="ADAL" clId="{42E88CDF-EC49-462D-820C-62DA3939DE56}" dt="2023-10-04T07:42:47.650" v="1395"/>
          <ac:spMkLst>
            <pc:docMk/>
            <pc:sldMk cId="727637174" sldId="299"/>
            <ac:spMk id="15" creationId="{EA87F97A-D7F8-7987-DE6D-D57C908B75DE}"/>
          </ac:spMkLst>
        </pc:spChg>
        <pc:picChg chg="del">
          <ac:chgData name="Ralph Eckhard" userId="1617b7bf-7cb3-48a9-8d27-ea0da2c3f15b" providerId="ADAL" clId="{42E88CDF-EC49-462D-820C-62DA3939DE56}" dt="2023-10-04T07:34:11.643" v="977" actId="478"/>
          <ac:picMkLst>
            <pc:docMk/>
            <pc:sldMk cId="727637174" sldId="299"/>
            <ac:picMk id="2" creationId="{6447DE99-7FBF-517C-8EFB-9344BA4E7846}"/>
          </ac:picMkLst>
        </pc:picChg>
        <pc:picChg chg="add mod">
          <ac:chgData name="Ralph Eckhard" userId="1617b7bf-7cb3-48a9-8d27-ea0da2c3f15b" providerId="ADAL" clId="{42E88CDF-EC49-462D-820C-62DA3939DE56}" dt="2023-10-04T07:34:29.331" v="981" actId="1076"/>
          <ac:picMkLst>
            <pc:docMk/>
            <pc:sldMk cId="727637174" sldId="299"/>
            <ac:picMk id="3" creationId="{34CBB819-1455-F624-33B6-18472346D447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42:55.570" v="1397"/>
        <pc:sldMkLst>
          <pc:docMk/>
          <pc:sldMk cId="3393559669" sldId="300"/>
        </pc:sldMkLst>
        <pc:spChg chg="mod">
          <ac:chgData name="Ralph Eckhard" userId="1617b7bf-7cb3-48a9-8d27-ea0da2c3f15b" providerId="ADAL" clId="{42E88CDF-EC49-462D-820C-62DA3939DE56}" dt="2023-10-04T07:37:06.003" v="1007" actId="20577"/>
          <ac:spMkLst>
            <pc:docMk/>
            <pc:sldMk cId="3393559669" sldId="300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37:46.997" v="1188" actId="20577"/>
          <ac:spMkLst>
            <pc:docMk/>
            <pc:sldMk cId="3393559669" sldId="300"/>
            <ac:spMk id="3" creationId="{B970F00C-F594-DB28-2DEF-423FD8793A4E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4" creationId="{288AC03C-BDDC-0D60-EBA1-0BD9C322E13E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5" creationId="{1982F356-F24F-0FD5-C06F-0612633A9F19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6" creationId="{25701A9B-043A-C5DE-9ABA-2AA11C8C600E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7" creationId="{C7BAC570-2EEA-0058-82D9-67B038B4E328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8" creationId="{C5171390-ECD6-DD69-8CF3-4875F84C0D5A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9" creationId="{7049E20C-5C2C-7481-0ACC-FA38B082CF9F}"/>
          </ac:spMkLst>
        </pc:spChg>
        <pc:spChg chg="del">
          <ac:chgData name="Ralph Eckhard" userId="1617b7bf-7cb3-48a9-8d27-ea0da2c3f15b" providerId="ADAL" clId="{42E88CDF-EC49-462D-820C-62DA3939DE56}" dt="2023-10-04T07:42:54.801" v="1396" actId="478"/>
          <ac:spMkLst>
            <pc:docMk/>
            <pc:sldMk cId="3393559669" sldId="300"/>
            <ac:spMk id="10" creationId="{249F5433-650F-EE5B-2D22-2C7FD424DC10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11" creationId="{269FDE95-B558-F1C0-747C-696D9AFC50AB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12" creationId="{24052BA5-64FE-68B4-E64A-0D4B105040BC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13" creationId="{44A5BBC2-507D-E9E5-F13A-31A8BD59C13C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14" creationId="{AD05A921-1877-98CC-D40F-350EA955592A}"/>
          </ac:spMkLst>
        </pc:spChg>
        <pc:spChg chg="add mod">
          <ac:chgData name="Ralph Eckhard" userId="1617b7bf-7cb3-48a9-8d27-ea0da2c3f15b" providerId="ADAL" clId="{42E88CDF-EC49-462D-820C-62DA3939DE56}" dt="2023-10-04T07:42:55.570" v="1397"/>
          <ac:spMkLst>
            <pc:docMk/>
            <pc:sldMk cId="3393559669" sldId="300"/>
            <ac:spMk id="15" creationId="{84B1D93F-3341-08F3-4CCB-3FD2B449B2DE}"/>
          </ac:spMkLst>
        </pc:spChg>
      </pc:sldChg>
      <pc:sldChg chg="addSp delSp modSp add mod">
        <pc:chgData name="Ralph Eckhard" userId="1617b7bf-7cb3-48a9-8d27-ea0da2c3f15b" providerId="ADAL" clId="{42E88CDF-EC49-462D-820C-62DA3939DE56}" dt="2023-10-04T07:43:25.180" v="1402" actId="207"/>
        <pc:sldMkLst>
          <pc:docMk/>
          <pc:sldMk cId="3935201487" sldId="301"/>
        </pc:sldMkLst>
        <pc:spChg chg="mod">
          <ac:chgData name="Ralph Eckhard" userId="1617b7bf-7cb3-48a9-8d27-ea0da2c3f15b" providerId="ADAL" clId="{42E88CDF-EC49-462D-820C-62DA3939DE56}" dt="2023-10-04T07:38:01.352" v="1205" actId="20577"/>
          <ac:spMkLst>
            <pc:docMk/>
            <pc:sldMk cId="3935201487" sldId="301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38:34.766" v="1353" actId="20577"/>
          <ac:spMkLst>
            <pc:docMk/>
            <pc:sldMk cId="3935201487" sldId="301"/>
            <ac:spMk id="3" creationId="{B970F00C-F594-DB28-2DEF-423FD8793A4E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5" creationId="{1982F356-F24F-0FD5-C06F-0612633A9F19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6" creationId="{25701A9B-043A-C5DE-9ABA-2AA11C8C600E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7" creationId="{C7BAC570-2EEA-0058-82D9-67B038B4E328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8" creationId="{C5171390-ECD6-DD69-8CF3-4875F84C0D5A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9" creationId="{7049E20C-5C2C-7481-0ACC-FA38B082CF9F}"/>
          </ac:spMkLst>
        </pc:spChg>
        <pc:spChg chg="del">
          <ac:chgData name="Ralph Eckhard" userId="1617b7bf-7cb3-48a9-8d27-ea0da2c3f15b" providerId="ADAL" clId="{42E88CDF-EC49-462D-820C-62DA3939DE56}" dt="2023-10-04T07:43:04.453" v="1398" actId="478"/>
          <ac:spMkLst>
            <pc:docMk/>
            <pc:sldMk cId="3935201487" sldId="301"/>
            <ac:spMk id="10" creationId="{249F5433-650F-EE5B-2D22-2C7FD424DC10}"/>
          </ac:spMkLst>
        </pc:spChg>
        <pc:spChg chg="add mod">
          <ac:chgData name="Ralph Eckhard" userId="1617b7bf-7cb3-48a9-8d27-ea0da2c3f15b" providerId="ADAL" clId="{42E88CDF-EC49-462D-820C-62DA3939DE56}" dt="2023-10-04T07:43:05.222" v="1399"/>
          <ac:spMkLst>
            <pc:docMk/>
            <pc:sldMk cId="3935201487" sldId="301"/>
            <ac:spMk id="11" creationId="{6210D2BC-5F9B-7F36-59E6-58DCCAC1F75F}"/>
          </ac:spMkLst>
        </pc:spChg>
        <pc:spChg chg="add mod">
          <ac:chgData name="Ralph Eckhard" userId="1617b7bf-7cb3-48a9-8d27-ea0da2c3f15b" providerId="ADAL" clId="{42E88CDF-EC49-462D-820C-62DA3939DE56}" dt="2023-10-04T07:43:25.180" v="1402" actId="207"/>
          <ac:spMkLst>
            <pc:docMk/>
            <pc:sldMk cId="3935201487" sldId="301"/>
            <ac:spMk id="12" creationId="{9AD40E95-D566-8A07-F691-97989F90997A}"/>
          </ac:spMkLst>
        </pc:spChg>
        <pc:spChg chg="add mod">
          <ac:chgData name="Ralph Eckhard" userId="1617b7bf-7cb3-48a9-8d27-ea0da2c3f15b" providerId="ADAL" clId="{42E88CDF-EC49-462D-820C-62DA3939DE56}" dt="2023-10-04T07:43:05.222" v="1399"/>
          <ac:spMkLst>
            <pc:docMk/>
            <pc:sldMk cId="3935201487" sldId="301"/>
            <ac:spMk id="13" creationId="{09E89D0B-7522-2005-6775-09EC47CFC439}"/>
          </ac:spMkLst>
        </pc:spChg>
        <pc:spChg chg="add mod">
          <ac:chgData name="Ralph Eckhard" userId="1617b7bf-7cb3-48a9-8d27-ea0da2c3f15b" providerId="ADAL" clId="{42E88CDF-EC49-462D-820C-62DA3939DE56}" dt="2023-10-04T07:43:05.222" v="1399"/>
          <ac:spMkLst>
            <pc:docMk/>
            <pc:sldMk cId="3935201487" sldId="301"/>
            <ac:spMk id="14" creationId="{EA098C8D-5CF9-B22A-AE16-96615D4253A8}"/>
          </ac:spMkLst>
        </pc:spChg>
        <pc:spChg chg="add mod">
          <ac:chgData name="Ralph Eckhard" userId="1617b7bf-7cb3-48a9-8d27-ea0da2c3f15b" providerId="ADAL" clId="{42E88CDF-EC49-462D-820C-62DA3939DE56}" dt="2023-10-04T07:43:05.222" v="1399"/>
          <ac:spMkLst>
            <pc:docMk/>
            <pc:sldMk cId="3935201487" sldId="301"/>
            <ac:spMk id="15" creationId="{2B6C66B1-1673-9A8B-7356-7A1DC27A6118}"/>
          </ac:spMkLst>
        </pc:spChg>
        <pc:spChg chg="add mod">
          <ac:chgData name="Ralph Eckhard" userId="1617b7bf-7cb3-48a9-8d27-ea0da2c3f15b" providerId="ADAL" clId="{42E88CDF-EC49-462D-820C-62DA3939DE56}" dt="2023-10-04T07:43:05.222" v="1399"/>
          <ac:spMkLst>
            <pc:docMk/>
            <pc:sldMk cId="3935201487" sldId="301"/>
            <ac:spMk id="16" creationId="{29E6C415-85B8-393E-6899-D3FE782B3DF5}"/>
          </ac:spMkLst>
        </pc:spChg>
        <pc:picChg chg="add mod">
          <ac:chgData name="Ralph Eckhard" userId="1617b7bf-7cb3-48a9-8d27-ea0da2c3f15b" providerId="ADAL" clId="{42E88CDF-EC49-462D-820C-62DA3939DE56}" dt="2023-10-04T07:39:40.533" v="1362" actId="1076"/>
          <ac:picMkLst>
            <pc:docMk/>
            <pc:sldMk cId="3935201487" sldId="301"/>
            <ac:picMk id="4" creationId="{EB30B3A8-EB26-1095-4BB7-71C3041B8A0C}"/>
          </ac:picMkLst>
        </pc:picChg>
      </pc:sldChg>
      <pc:sldChg chg="add del">
        <pc:chgData name="Ralph Eckhard" userId="1617b7bf-7cb3-48a9-8d27-ea0da2c3f15b" providerId="ADAL" clId="{42E88CDF-EC49-462D-820C-62DA3939DE56}" dt="2023-10-04T07:43:20.263" v="1401" actId="47"/>
        <pc:sldMkLst>
          <pc:docMk/>
          <pc:sldMk cId="936542288" sldId="302"/>
        </pc:sldMkLst>
      </pc:sldChg>
      <pc:sldChg chg="addSp delSp modSp add mod">
        <pc:chgData name="Ralph Eckhard" userId="1617b7bf-7cb3-48a9-8d27-ea0da2c3f15b" providerId="ADAL" clId="{42E88CDF-EC49-462D-820C-62DA3939DE56}" dt="2023-10-04T07:46:36.657" v="1756" actId="207"/>
        <pc:sldMkLst>
          <pc:docMk/>
          <pc:sldMk cId="3523565329" sldId="302"/>
        </pc:sldMkLst>
        <pc:spChg chg="mod">
          <ac:chgData name="Ralph Eckhard" userId="1617b7bf-7cb3-48a9-8d27-ea0da2c3f15b" providerId="ADAL" clId="{42E88CDF-EC49-462D-820C-62DA3939DE56}" dt="2023-10-04T07:45:08.504" v="1618" actId="20577"/>
          <ac:spMkLst>
            <pc:docMk/>
            <pc:sldMk cId="3523565329" sldId="302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45:37.387" v="1750" actId="20577"/>
          <ac:spMkLst>
            <pc:docMk/>
            <pc:sldMk cId="3523565329" sldId="302"/>
            <ac:spMk id="3" creationId="{B970F00C-F594-DB28-2DEF-423FD8793A4E}"/>
          </ac:spMkLst>
        </pc:spChg>
        <pc:spChg chg="mod">
          <ac:chgData name="Ralph Eckhard" userId="1617b7bf-7cb3-48a9-8d27-ea0da2c3f15b" providerId="ADAL" clId="{42E88CDF-EC49-462D-820C-62DA3939DE56}" dt="2023-10-04T07:44:39.889" v="1586" actId="207"/>
          <ac:spMkLst>
            <pc:docMk/>
            <pc:sldMk cId="3523565329" sldId="302"/>
            <ac:spMk id="12" creationId="{9AD40E95-D566-8A07-F691-97989F90997A}"/>
          </ac:spMkLst>
        </pc:spChg>
        <pc:spChg chg="mod">
          <ac:chgData name="Ralph Eckhard" userId="1617b7bf-7cb3-48a9-8d27-ea0da2c3f15b" providerId="ADAL" clId="{42E88CDF-EC49-462D-820C-62DA3939DE56}" dt="2023-10-04T07:46:32.681" v="1755" actId="207"/>
          <ac:spMkLst>
            <pc:docMk/>
            <pc:sldMk cId="3523565329" sldId="302"/>
            <ac:spMk id="14" creationId="{EA098C8D-5CF9-B22A-AE16-96615D4253A8}"/>
          </ac:spMkLst>
        </pc:spChg>
        <pc:spChg chg="mod">
          <ac:chgData name="Ralph Eckhard" userId="1617b7bf-7cb3-48a9-8d27-ea0da2c3f15b" providerId="ADAL" clId="{42E88CDF-EC49-462D-820C-62DA3939DE56}" dt="2023-10-04T07:46:36.657" v="1756" actId="207"/>
          <ac:spMkLst>
            <pc:docMk/>
            <pc:sldMk cId="3523565329" sldId="302"/>
            <ac:spMk id="16" creationId="{29E6C415-85B8-393E-6899-D3FE782B3DF5}"/>
          </ac:spMkLst>
        </pc:spChg>
        <pc:picChg chg="del">
          <ac:chgData name="Ralph Eckhard" userId="1617b7bf-7cb3-48a9-8d27-ea0da2c3f15b" providerId="ADAL" clId="{42E88CDF-EC49-462D-820C-62DA3939DE56}" dt="2023-10-04T07:44:19.693" v="1581" actId="478"/>
          <ac:picMkLst>
            <pc:docMk/>
            <pc:sldMk cId="3523565329" sldId="302"/>
            <ac:picMk id="4" creationId="{EB30B3A8-EB26-1095-4BB7-71C3041B8A0C}"/>
          </ac:picMkLst>
        </pc:picChg>
        <pc:picChg chg="add mod">
          <ac:chgData name="Ralph Eckhard" userId="1617b7bf-7cb3-48a9-8d27-ea0da2c3f15b" providerId="ADAL" clId="{42E88CDF-EC49-462D-820C-62DA3939DE56}" dt="2023-10-04T07:44:32.251" v="1585" actId="14100"/>
          <ac:picMkLst>
            <pc:docMk/>
            <pc:sldMk cId="3523565329" sldId="302"/>
            <ac:picMk id="5" creationId="{F14F86B9-B15F-1CC8-B548-5F62A5D85C15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48:36.236" v="1890" actId="1076"/>
        <pc:sldMkLst>
          <pc:docMk/>
          <pc:sldMk cId="3767630395" sldId="303"/>
        </pc:sldMkLst>
        <pc:spChg chg="del">
          <ac:chgData name="Ralph Eckhard" userId="1617b7bf-7cb3-48a9-8d27-ea0da2c3f15b" providerId="ADAL" clId="{42E88CDF-EC49-462D-820C-62DA3939DE56}" dt="2023-10-04T07:48:16.915" v="1884" actId="478"/>
          <ac:spMkLst>
            <pc:docMk/>
            <pc:sldMk cId="3767630395" sldId="303"/>
            <ac:spMk id="2" creationId="{6CCA578A-4AA2-1CB0-41E7-D240DA6E1C75}"/>
          </ac:spMkLst>
        </pc:spChg>
        <pc:spChg chg="del">
          <ac:chgData name="Ralph Eckhard" userId="1617b7bf-7cb3-48a9-8d27-ea0da2c3f15b" providerId="ADAL" clId="{42E88CDF-EC49-462D-820C-62DA3939DE56}" dt="2023-10-04T07:48:18.444" v="1885" actId="478"/>
          <ac:spMkLst>
            <pc:docMk/>
            <pc:sldMk cId="3767630395" sldId="303"/>
            <ac:spMk id="3" creationId="{B970F00C-F594-DB28-2DEF-423FD8793A4E}"/>
          </ac:spMkLst>
        </pc:spChg>
        <pc:spChg chg="add del mod">
          <ac:chgData name="Ralph Eckhard" userId="1617b7bf-7cb3-48a9-8d27-ea0da2c3f15b" providerId="ADAL" clId="{42E88CDF-EC49-462D-820C-62DA3939DE56}" dt="2023-10-04T07:48:21.661" v="1887" actId="478"/>
          <ac:spMkLst>
            <pc:docMk/>
            <pc:sldMk cId="3767630395" sldId="303"/>
            <ac:spMk id="6" creationId="{6FBA4EC2-6129-2749-1766-DE2F4014BC29}"/>
          </ac:spMkLst>
        </pc:spChg>
        <pc:spChg chg="mod">
          <ac:chgData name="Ralph Eckhard" userId="1617b7bf-7cb3-48a9-8d27-ea0da2c3f15b" providerId="ADAL" clId="{42E88CDF-EC49-462D-820C-62DA3939DE56}" dt="2023-10-04T07:48:11.532" v="1883" actId="207"/>
          <ac:spMkLst>
            <pc:docMk/>
            <pc:sldMk cId="3767630395" sldId="303"/>
            <ac:spMk id="11" creationId="{6210D2BC-5F9B-7F36-59E6-58DCCAC1F75F}"/>
          </ac:spMkLst>
        </pc:spChg>
        <pc:spChg chg="mod">
          <ac:chgData name="Ralph Eckhard" userId="1617b7bf-7cb3-48a9-8d27-ea0da2c3f15b" providerId="ADAL" clId="{42E88CDF-EC49-462D-820C-62DA3939DE56}" dt="2023-10-04T07:45:55.752" v="1753" actId="207"/>
          <ac:spMkLst>
            <pc:docMk/>
            <pc:sldMk cId="3767630395" sldId="303"/>
            <ac:spMk id="14" creationId="{EA098C8D-5CF9-B22A-AE16-96615D4253A8}"/>
          </ac:spMkLst>
        </pc:spChg>
        <pc:picChg chg="del">
          <ac:chgData name="Ralph Eckhard" userId="1617b7bf-7cb3-48a9-8d27-ea0da2c3f15b" providerId="ADAL" clId="{42E88CDF-EC49-462D-820C-62DA3939DE56}" dt="2023-10-04T07:48:19.771" v="1886" actId="478"/>
          <ac:picMkLst>
            <pc:docMk/>
            <pc:sldMk cId="3767630395" sldId="303"/>
            <ac:picMk id="5" creationId="{F14F86B9-B15F-1CC8-B548-5F62A5D85C15}"/>
          </ac:picMkLst>
        </pc:picChg>
        <pc:picChg chg="add mod">
          <ac:chgData name="Ralph Eckhard" userId="1617b7bf-7cb3-48a9-8d27-ea0da2c3f15b" providerId="ADAL" clId="{42E88CDF-EC49-462D-820C-62DA3939DE56}" dt="2023-10-04T07:48:36.236" v="1890" actId="1076"/>
          <ac:picMkLst>
            <pc:docMk/>
            <pc:sldMk cId="3767630395" sldId="303"/>
            <ac:picMk id="7" creationId="{5C0E01AA-FA9E-9784-6C3B-94FE3ABC7CF3}"/>
          </ac:picMkLst>
        </pc:picChg>
      </pc:sldChg>
      <pc:sldChg chg="modSp add mod">
        <pc:chgData name="Ralph Eckhard" userId="1617b7bf-7cb3-48a9-8d27-ea0da2c3f15b" providerId="ADAL" clId="{42E88CDF-EC49-462D-820C-62DA3939DE56}" dt="2023-10-04T07:47:46.988" v="1882" actId="20577"/>
        <pc:sldMkLst>
          <pc:docMk/>
          <pc:sldMk cId="971449461" sldId="304"/>
        </pc:sldMkLst>
        <pc:spChg chg="mod">
          <ac:chgData name="Ralph Eckhard" userId="1617b7bf-7cb3-48a9-8d27-ea0da2c3f15b" providerId="ADAL" clId="{42E88CDF-EC49-462D-820C-62DA3939DE56}" dt="2023-10-04T07:47:07.388" v="1780" actId="20577"/>
          <ac:spMkLst>
            <pc:docMk/>
            <pc:sldMk cId="971449461" sldId="304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47:46.988" v="1882" actId="20577"/>
          <ac:spMkLst>
            <pc:docMk/>
            <pc:sldMk cId="971449461" sldId="304"/>
            <ac:spMk id="3" creationId="{B970F00C-F594-DB28-2DEF-423FD8793A4E}"/>
          </ac:spMkLst>
        </pc:spChg>
      </pc:sldChg>
      <pc:sldChg chg="addSp delSp modSp add mod">
        <pc:chgData name="Ralph Eckhard" userId="1617b7bf-7cb3-48a9-8d27-ea0da2c3f15b" providerId="ADAL" clId="{42E88CDF-EC49-462D-820C-62DA3939DE56}" dt="2023-10-04T07:49:44.984" v="2052" actId="207"/>
        <pc:sldMkLst>
          <pc:docMk/>
          <pc:sldMk cId="2093589811" sldId="305"/>
        </pc:sldMkLst>
        <pc:spChg chg="mod">
          <ac:chgData name="Ralph Eckhard" userId="1617b7bf-7cb3-48a9-8d27-ea0da2c3f15b" providerId="ADAL" clId="{42E88CDF-EC49-462D-820C-62DA3939DE56}" dt="2023-10-04T07:48:55.298" v="1914" actId="20577"/>
          <ac:spMkLst>
            <pc:docMk/>
            <pc:sldMk cId="2093589811" sldId="305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49:20.274" v="2046" actId="20577"/>
          <ac:spMkLst>
            <pc:docMk/>
            <pc:sldMk cId="2093589811" sldId="305"/>
            <ac:spMk id="3" creationId="{B970F00C-F594-DB28-2DEF-423FD8793A4E}"/>
          </ac:spMkLst>
        </pc:spChg>
        <pc:spChg chg="mod">
          <ac:chgData name="Ralph Eckhard" userId="1617b7bf-7cb3-48a9-8d27-ea0da2c3f15b" providerId="ADAL" clId="{42E88CDF-EC49-462D-820C-62DA3939DE56}" dt="2023-10-04T07:49:44.984" v="2052" actId="207"/>
          <ac:spMkLst>
            <pc:docMk/>
            <pc:sldMk cId="2093589811" sldId="305"/>
            <ac:spMk id="11" creationId="{6210D2BC-5F9B-7F36-59E6-58DCCAC1F75F}"/>
          </ac:spMkLst>
        </pc:spChg>
        <pc:spChg chg="mod">
          <ac:chgData name="Ralph Eckhard" userId="1617b7bf-7cb3-48a9-8d27-ea0da2c3f15b" providerId="ADAL" clId="{42E88CDF-EC49-462D-820C-62DA3939DE56}" dt="2023-10-04T07:49:40.365" v="2051" actId="207"/>
          <ac:spMkLst>
            <pc:docMk/>
            <pc:sldMk cId="2093589811" sldId="305"/>
            <ac:spMk id="16" creationId="{29E6C415-85B8-393E-6899-D3FE782B3DF5}"/>
          </ac:spMkLst>
        </pc:spChg>
        <pc:picChg chg="add mod">
          <ac:chgData name="Ralph Eckhard" userId="1617b7bf-7cb3-48a9-8d27-ea0da2c3f15b" providerId="ADAL" clId="{42E88CDF-EC49-462D-820C-62DA3939DE56}" dt="2023-10-04T07:49:34.594" v="2050" actId="14100"/>
          <ac:picMkLst>
            <pc:docMk/>
            <pc:sldMk cId="2093589811" sldId="305"/>
            <ac:picMk id="4" creationId="{9CF21659-201D-784A-89FE-8624B0F7339E}"/>
          </ac:picMkLst>
        </pc:picChg>
        <pc:picChg chg="del">
          <ac:chgData name="Ralph Eckhard" userId="1617b7bf-7cb3-48a9-8d27-ea0da2c3f15b" providerId="ADAL" clId="{42E88CDF-EC49-462D-820C-62DA3939DE56}" dt="2023-10-04T07:49:22.996" v="2047" actId="478"/>
          <ac:picMkLst>
            <pc:docMk/>
            <pc:sldMk cId="2093589811" sldId="305"/>
            <ac:picMk id="5" creationId="{F14F86B9-B15F-1CC8-B548-5F62A5D85C15}"/>
          </ac:picMkLst>
        </pc:picChg>
      </pc:sldChg>
      <pc:sldChg chg="modSp add mod">
        <pc:chgData name="Ralph Eckhard" userId="1617b7bf-7cb3-48a9-8d27-ea0da2c3f15b" providerId="ADAL" clId="{42E88CDF-EC49-462D-820C-62DA3939DE56}" dt="2023-10-04T07:58:01.382" v="2694" actId="20577"/>
        <pc:sldMkLst>
          <pc:docMk/>
          <pc:sldMk cId="2025031740" sldId="306"/>
        </pc:sldMkLst>
        <pc:spChg chg="mod">
          <ac:chgData name="Ralph Eckhard" userId="1617b7bf-7cb3-48a9-8d27-ea0da2c3f15b" providerId="ADAL" clId="{42E88CDF-EC49-462D-820C-62DA3939DE56}" dt="2023-10-04T07:50:00.774" v="2080" actId="20577"/>
          <ac:spMkLst>
            <pc:docMk/>
            <pc:sldMk cId="2025031740" sldId="306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58:01.382" v="2694" actId="20577"/>
          <ac:spMkLst>
            <pc:docMk/>
            <pc:sldMk cId="2025031740" sldId="306"/>
            <ac:spMk id="3" creationId="{B970F00C-F594-DB28-2DEF-423FD8793A4E}"/>
          </ac:spMkLst>
        </pc:spChg>
        <pc:picChg chg="ord">
          <ac:chgData name="Ralph Eckhard" userId="1617b7bf-7cb3-48a9-8d27-ea0da2c3f15b" providerId="ADAL" clId="{42E88CDF-EC49-462D-820C-62DA3939DE56}" dt="2023-10-04T07:50:31.655" v="2202" actId="167"/>
          <ac:picMkLst>
            <pc:docMk/>
            <pc:sldMk cId="2025031740" sldId="306"/>
            <ac:picMk id="4" creationId="{9CF21659-201D-784A-89FE-8624B0F7339E}"/>
          </ac:picMkLst>
        </pc:picChg>
      </pc:sldChg>
      <pc:sldChg chg="addSp delSp modSp add mod">
        <pc:chgData name="Ralph Eckhard" userId="1617b7bf-7cb3-48a9-8d27-ea0da2c3f15b" providerId="ADAL" clId="{42E88CDF-EC49-462D-820C-62DA3939DE56}" dt="2023-10-04T07:51:34.992" v="2298" actId="14100"/>
        <pc:sldMkLst>
          <pc:docMk/>
          <pc:sldMk cId="1104736904" sldId="307"/>
        </pc:sldMkLst>
        <pc:spChg chg="mod">
          <ac:chgData name="Ralph Eckhard" userId="1617b7bf-7cb3-48a9-8d27-ea0da2c3f15b" providerId="ADAL" clId="{42E88CDF-EC49-462D-820C-62DA3939DE56}" dt="2023-10-04T07:50:57.834" v="2215" actId="20577"/>
          <ac:spMkLst>
            <pc:docMk/>
            <pc:sldMk cId="1104736904" sldId="307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51:20.884" v="2294" actId="313"/>
          <ac:spMkLst>
            <pc:docMk/>
            <pc:sldMk cId="1104736904" sldId="307"/>
            <ac:spMk id="3" creationId="{B970F00C-F594-DB28-2DEF-423FD8793A4E}"/>
          </ac:spMkLst>
        </pc:spChg>
        <pc:spChg chg="mod">
          <ac:chgData name="Ralph Eckhard" userId="1617b7bf-7cb3-48a9-8d27-ea0da2c3f15b" providerId="ADAL" clId="{42E88CDF-EC49-462D-820C-62DA3939DE56}" dt="2023-10-04T07:50:50.244" v="2204" actId="207"/>
          <ac:spMkLst>
            <pc:docMk/>
            <pc:sldMk cId="1104736904" sldId="307"/>
            <ac:spMk id="11" creationId="{6210D2BC-5F9B-7F36-59E6-58DCCAC1F75F}"/>
          </ac:spMkLst>
        </pc:spChg>
        <pc:spChg chg="mod">
          <ac:chgData name="Ralph Eckhard" userId="1617b7bf-7cb3-48a9-8d27-ea0da2c3f15b" providerId="ADAL" clId="{42E88CDF-EC49-462D-820C-62DA3939DE56}" dt="2023-10-04T07:50:54.623" v="2205" actId="207"/>
          <ac:spMkLst>
            <pc:docMk/>
            <pc:sldMk cId="1104736904" sldId="307"/>
            <ac:spMk id="15" creationId="{2B6C66B1-1673-9A8B-7356-7A1DC27A6118}"/>
          </ac:spMkLst>
        </pc:spChg>
        <pc:picChg chg="del">
          <ac:chgData name="Ralph Eckhard" userId="1617b7bf-7cb3-48a9-8d27-ea0da2c3f15b" providerId="ADAL" clId="{42E88CDF-EC49-462D-820C-62DA3939DE56}" dt="2023-10-04T07:51:23.553" v="2295" actId="478"/>
          <ac:picMkLst>
            <pc:docMk/>
            <pc:sldMk cId="1104736904" sldId="307"/>
            <ac:picMk id="4" creationId="{9CF21659-201D-784A-89FE-8624B0F7339E}"/>
          </ac:picMkLst>
        </pc:picChg>
        <pc:picChg chg="add mod">
          <ac:chgData name="Ralph Eckhard" userId="1617b7bf-7cb3-48a9-8d27-ea0da2c3f15b" providerId="ADAL" clId="{42E88CDF-EC49-462D-820C-62DA3939DE56}" dt="2023-10-04T07:51:34.992" v="2298" actId="14100"/>
          <ac:picMkLst>
            <pc:docMk/>
            <pc:sldMk cId="1104736904" sldId="307"/>
            <ac:picMk id="5" creationId="{E8CCF9F4-48C9-1B29-3640-A2B0748D32F7}"/>
          </ac:picMkLst>
        </pc:picChg>
      </pc:sldChg>
      <pc:sldChg chg="delSp modSp add mod">
        <pc:chgData name="Ralph Eckhard" userId="1617b7bf-7cb3-48a9-8d27-ea0da2c3f15b" providerId="ADAL" clId="{42E88CDF-EC49-462D-820C-62DA3939DE56}" dt="2023-10-04T07:58:24.536" v="2698" actId="20577"/>
        <pc:sldMkLst>
          <pc:docMk/>
          <pc:sldMk cId="1297975307" sldId="308"/>
        </pc:sldMkLst>
        <pc:spChg chg="mod">
          <ac:chgData name="Ralph Eckhard" userId="1617b7bf-7cb3-48a9-8d27-ea0da2c3f15b" providerId="ADAL" clId="{42E88CDF-EC49-462D-820C-62DA3939DE56}" dt="2023-10-04T07:51:49.337" v="2312" actId="20577"/>
          <ac:spMkLst>
            <pc:docMk/>
            <pc:sldMk cId="1297975307" sldId="308"/>
            <ac:spMk id="2" creationId="{6CCA578A-4AA2-1CB0-41E7-D240DA6E1C75}"/>
          </ac:spMkLst>
        </pc:spChg>
        <pc:spChg chg="mod">
          <ac:chgData name="Ralph Eckhard" userId="1617b7bf-7cb3-48a9-8d27-ea0da2c3f15b" providerId="ADAL" clId="{42E88CDF-EC49-462D-820C-62DA3939DE56}" dt="2023-10-04T07:58:24.536" v="2698" actId="20577"/>
          <ac:spMkLst>
            <pc:docMk/>
            <pc:sldMk cId="1297975307" sldId="308"/>
            <ac:spMk id="3" creationId="{B970F00C-F594-DB28-2DEF-423FD8793A4E}"/>
          </ac:spMkLst>
        </pc:spChg>
        <pc:spChg chg="mod">
          <ac:chgData name="Ralph Eckhard" userId="1617b7bf-7cb3-48a9-8d27-ea0da2c3f15b" providerId="ADAL" clId="{42E88CDF-EC49-462D-820C-62DA3939DE56}" dt="2023-10-04T07:52:45.466" v="2520" actId="207"/>
          <ac:spMkLst>
            <pc:docMk/>
            <pc:sldMk cId="1297975307" sldId="308"/>
            <ac:spMk id="13" creationId="{09E89D0B-7522-2005-6775-09EC47CFC439}"/>
          </ac:spMkLst>
        </pc:spChg>
        <pc:spChg chg="mod">
          <ac:chgData name="Ralph Eckhard" userId="1617b7bf-7cb3-48a9-8d27-ea0da2c3f15b" providerId="ADAL" clId="{42E88CDF-EC49-462D-820C-62DA3939DE56}" dt="2023-10-04T07:52:41.191" v="2519" actId="207"/>
          <ac:spMkLst>
            <pc:docMk/>
            <pc:sldMk cId="1297975307" sldId="308"/>
            <ac:spMk id="15" creationId="{2B6C66B1-1673-9A8B-7356-7A1DC27A6118}"/>
          </ac:spMkLst>
        </pc:spChg>
        <pc:picChg chg="del">
          <ac:chgData name="Ralph Eckhard" userId="1617b7bf-7cb3-48a9-8d27-ea0da2c3f15b" providerId="ADAL" clId="{42E88CDF-EC49-462D-820C-62DA3939DE56}" dt="2023-10-04T07:52:33.798" v="2518" actId="478"/>
          <ac:picMkLst>
            <pc:docMk/>
            <pc:sldMk cId="1297975307" sldId="308"/>
            <ac:picMk id="5" creationId="{E8CCF9F4-48C9-1B29-3640-A2B0748D32F7}"/>
          </ac:picMkLst>
        </pc:picChg>
      </pc:sldChg>
      <pc:sldChg chg="addSp delSp modSp new mod">
        <pc:chgData name="Ralph Eckhard" userId="1617b7bf-7cb3-48a9-8d27-ea0da2c3f15b" providerId="ADAL" clId="{42E88CDF-EC49-462D-820C-62DA3939DE56}" dt="2023-10-04T07:53:27.581" v="2524"/>
        <pc:sldMkLst>
          <pc:docMk/>
          <pc:sldMk cId="1015378068" sldId="309"/>
        </pc:sldMkLst>
        <pc:spChg chg="del">
          <ac:chgData name="Ralph Eckhard" userId="1617b7bf-7cb3-48a9-8d27-ea0da2c3f15b" providerId="ADAL" clId="{42E88CDF-EC49-462D-820C-62DA3939DE56}" dt="2023-10-04T07:53:11.643" v="2522" actId="478"/>
          <ac:spMkLst>
            <pc:docMk/>
            <pc:sldMk cId="1015378068" sldId="309"/>
            <ac:spMk id="2" creationId="{63F1BCD8-DB17-3A95-C574-A31F4F5AB952}"/>
          </ac:spMkLst>
        </pc:spChg>
        <pc:spChg chg="del">
          <ac:chgData name="Ralph Eckhard" userId="1617b7bf-7cb3-48a9-8d27-ea0da2c3f15b" providerId="ADAL" clId="{42E88CDF-EC49-462D-820C-62DA3939DE56}" dt="2023-10-04T07:53:11.643" v="2522" actId="478"/>
          <ac:spMkLst>
            <pc:docMk/>
            <pc:sldMk cId="1015378068" sldId="309"/>
            <ac:spMk id="3" creationId="{E3982211-B0AE-5DCE-1017-F6598B293C7F}"/>
          </ac:spMkLst>
        </pc:spChg>
        <pc:spChg chg="add mod">
          <ac:chgData name="Ralph Eckhard" userId="1617b7bf-7cb3-48a9-8d27-ea0da2c3f15b" providerId="ADAL" clId="{42E88CDF-EC49-462D-820C-62DA3939DE56}" dt="2023-10-04T07:53:27.581" v="2524"/>
          <ac:spMkLst>
            <pc:docMk/>
            <pc:sldMk cId="1015378068" sldId="309"/>
            <ac:spMk id="5" creationId="{9DB1894B-725B-8424-215A-546EEBABDC5D}"/>
          </ac:spMkLst>
        </pc:spChg>
        <pc:picChg chg="add mod">
          <ac:chgData name="Ralph Eckhard" userId="1617b7bf-7cb3-48a9-8d27-ea0da2c3f15b" providerId="ADAL" clId="{42E88CDF-EC49-462D-820C-62DA3939DE56}" dt="2023-10-04T07:53:17.365" v="2523"/>
          <ac:picMkLst>
            <pc:docMk/>
            <pc:sldMk cId="1015378068" sldId="309"/>
            <ac:picMk id="4" creationId="{6FE0F945-9B12-B673-BA72-98B60316DB81}"/>
          </ac:picMkLst>
        </pc:picChg>
      </pc:sldChg>
      <pc:sldChg chg="addSp delSp modSp add mod setBg">
        <pc:chgData name="Ralph Eckhard" userId="1617b7bf-7cb3-48a9-8d27-ea0da2c3f15b" providerId="ADAL" clId="{42E88CDF-EC49-462D-820C-62DA3939DE56}" dt="2023-10-04T07:55:40.972" v="2680" actId="1076"/>
        <pc:sldMkLst>
          <pc:docMk/>
          <pc:sldMk cId="1013221727" sldId="310"/>
        </pc:sldMkLst>
        <pc:spChg chg="add del mod">
          <ac:chgData name="Ralph Eckhard" userId="1617b7bf-7cb3-48a9-8d27-ea0da2c3f15b" providerId="ADAL" clId="{42E88CDF-EC49-462D-820C-62DA3939DE56}" dt="2023-10-04T07:54:25.174" v="2663" actId="478"/>
          <ac:spMkLst>
            <pc:docMk/>
            <pc:sldMk cId="1013221727" sldId="310"/>
            <ac:spMk id="4" creationId="{6805A5BC-BDDD-A8E0-73A3-62CA3D136862}"/>
          </ac:spMkLst>
        </pc:spChg>
        <pc:spChg chg="mod">
          <ac:chgData name="Ralph Eckhard" userId="1617b7bf-7cb3-48a9-8d27-ea0da2c3f15b" providerId="ADAL" clId="{42E88CDF-EC49-462D-820C-62DA3939DE56}" dt="2023-10-04T07:55:08.114" v="2674" actId="1076"/>
          <ac:spMkLst>
            <pc:docMk/>
            <pc:sldMk cId="1013221727" sldId="310"/>
            <ac:spMk id="7" creationId="{93A3B864-5E85-99D2-93E5-5CA1F4F35DC7}"/>
          </ac:spMkLst>
        </pc:spChg>
        <pc:spChg chg="del mod">
          <ac:chgData name="Ralph Eckhard" userId="1617b7bf-7cb3-48a9-8d27-ea0da2c3f15b" providerId="ADAL" clId="{42E88CDF-EC49-462D-820C-62DA3939DE56}" dt="2023-10-04T07:54:20.136" v="2662" actId="478"/>
          <ac:spMkLst>
            <pc:docMk/>
            <pc:sldMk cId="1013221727" sldId="310"/>
            <ac:spMk id="9" creationId="{485E0237-B9A1-0B58-E0AA-05EF84817EB4}"/>
          </ac:spMkLst>
        </pc:spChg>
        <pc:picChg chg="del">
          <ac:chgData name="Ralph Eckhard" userId="1617b7bf-7cb3-48a9-8d27-ea0da2c3f15b" providerId="ADAL" clId="{42E88CDF-EC49-462D-820C-62DA3939DE56}" dt="2023-10-04T07:54:28.953" v="2664" actId="478"/>
          <ac:picMkLst>
            <pc:docMk/>
            <pc:sldMk cId="1013221727" sldId="310"/>
            <ac:picMk id="2" creationId="{BD08F3A5-10C2-F814-2B54-519D24DDFBB8}"/>
          </ac:picMkLst>
        </pc:picChg>
        <pc:picChg chg="add mod">
          <ac:chgData name="Ralph Eckhard" userId="1617b7bf-7cb3-48a9-8d27-ea0da2c3f15b" providerId="ADAL" clId="{42E88CDF-EC49-462D-820C-62DA3939DE56}" dt="2023-10-04T07:55:40.972" v="2680" actId="1076"/>
          <ac:picMkLst>
            <pc:docMk/>
            <pc:sldMk cId="1013221727" sldId="310"/>
            <ac:picMk id="5" creationId="{3C5E0079-8752-9D75-D981-696A0F0FEC9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pic>
        <p:nvPicPr>
          <p:cNvPr id="4" name="Picture 3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4900BC6-3137-B943-4F53-F28EF0E5C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4109" y="5838583"/>
            <a:ext cx="2267891" cy="10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Click icon to add picture</a:t>
            </a:r>
            <a:endParaRPr lang="zh-CN" altLang="en-US"/>
          </a:p>
          <a:p>
            <a:endParaRPr lang="en-US" dirty="0"/>
          </a:p>
        </p:txBody>
      </p:sp>
      <p:pic>
        <p:nvPicPr>
          <p:cNvPr id="2" name="Picture 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055D7821-8FFE-C84A-5F25-1F3A2BC5BE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4109" y="5838583"/>
            <a:ext cx="2267891" cy="10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59B7313-E96D-9573-14A3-D4C5E620C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4109" y="5838583"/>
            <a:ext cx="2267891" cy="101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B49D63-96B2-7B97-BB3A-52352037D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375" y="1687513"/>
            <a:ext cx="10515600" cy="4883150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Picture 9" descr="A blue and black text&#10;&#10;Description automatically generated">
            <a:extLst>
              <a:ext uri="{FF2B5EF4-FFF2-40B4-BE49-F238E27FC236}">
                <a16:creationId xmlns:a16="http://schemas.microsoft.com/office/drawing/2014/main" id="{BDB1942A-C44A-804A-5151-DDE7163A55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5481" y="5841524"/>
            <a:ext cx="2266519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A blue and black text&#10;&#10;Description automatically generated">
            <a:extLst>
              <a:ext uri="{FF2B5EF4-FFF2-40B4-BE49-F238E27FC236}">
                <a16:creationId xmlns:a16="http://schemas.microsoft.com/office/drawing/2014/main" id="{AC2A7028-8770-5EF1-65E6-34EA24BC7D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5481" y="5841524"/>
            <a:ext cx="2266519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ffice supplies, electronics&#10;&#10;Description automatically generated">
            <a:extLst>
              <a:ext uri="{FF2B5EF4-FFF2-40B4-BE49-F238E27FC236}">
                <a16:creationId xmlns:a16="http://schemas.microsoft.com/office/drawing/2014/main" id="{0353B5BE-3FC3-FFB3-0AA1-320B5E8EEF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blue and black text&#10;&#10;Description automatically generated">
            <a:extLst>
              <a:ext uri="{FF2B5EF4-FFF2-40B4-BE49-F238E27FC236}">
                <a16:creationId xmlns:a16="http://schemas.microsoft.com/office/drawing/2014/main" id="{8270B588-0A0A-5559-DFE0-104B7F4A9F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08849" y="0"/>
            <a:ext cx="2266519" cy="10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42C28-28AD-3124-853F-7546B3CD5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7A6D380-0E94-F047-E0DB-0F27EF478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399B3D-8E74-7201-77CD-117F932E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BC92-7899-41BE-856A-F8187C48859F}" type="datetimeFigureOut">
              <a:rPr lang="nl-NL" smtClean="0"/>
              <a:t>4-10-2023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400918-1B4B-B0A3-9A81-D9EF1510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FD7F75-C35C-5A82-2099-8A4F08B89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404B-8C6F-456D-BF1C-CB12468E65E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34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1" r:id="rId2"/>
    <p:sldLayoutId id="2147483653" r:id="rId3"/>
    <p:sldLayoutId id="2147483654" r:id="rId4"/>
    <p:sldLayoutId id="2147483668" r:id="rId5"/>
    <p:sldLayoutId id="2147483665" r:id="rId6"/>
    <p:sldLayoutId id="2147483681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alpje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ralpheckhard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ralpje" TargetMode="External"/><Relationship Id="rId4" Type="http://schemas.openxmlformats.org/officeDocument/2006/relationships/hyperlink" Target="https://linkedin.com/in/ralpheckhar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365dsc.com/user-guide/get-started/powershell7-support/" TargetMode="External"/><Relationship Id="rId2" Type="http://schemas.openxmlformats.org/officeDocument/2006/relationships/hyperlink" Target="https://microsoft365dsc.com/user-guide/get-started/prerequisites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speelgoed, pop, vectorafbeeldingen&#10;&#10;Automatisch gegenereerde beschrijving">
            <a:extLst>
              <a:ext uri="{FF2B5EF4-FFF2-40B4-BE49-F238E27FC236}">
                <a16:creationId xmlns:a16="http://schemas.microsoft.com/office/drawing/2014/main" id="{0E9C8953-1517-1AA0-4435-AA802741C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8" b="-3"/>
          <a:stretch/>
        </p:blipFill>
        <p:spPr>
          <a:xfrm>
            <a:off x="1" y="1326931"/>
            <a:ext cx="5190767" cy="5530385"/>
          </a:xfrm>
          <a:custGeom>
            <a:avLst/>
            <a:gdLst/>
            <a:ahLst/>
            <a:cxnLst/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4" name="Afbeelding 3" descr="Afbeelding met speelgoed, pop, vectorafbeeldingen&#10;&#10;Automatisch gegenereerde beschrijving">
            <a:extLst>
              <a:ext uri="{FF2B5EF4-FFF2-40B4-BE49-F238E27FC236}">
                <a16:creationId xmlns:a16="http://schemas.microsoft.com/office/drawing/2014/main" id="{7DD7C13E-67D3-CB79-9D8D-78F1392FC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9" r="4" b="4"/>
          <a:stretch/>
        </p:blipFill>
        <p:spPr>
          <a:xfrm>
            <a:off x="4074406" y="1"/>
            <a:ext cx="3975445" cy="3189088"/>
          </a:xfrm>
          <a:custGeom>
            <a:avLst/>
            <a:gdLst/>
            <a:ahLst/>
            <a:cxnLst/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Afbeelding 4" descr="Afbeelding met vectorafbeeldingen&#10;&#10;Automatisch gegenereerde beschrijving">
            <a:extLst>
              <a:ext uri="{FF2B5EF4-FFF2-40B4-BE49-F238E27FC236}">
                <a16:creationId xmlns:a16="http://schemas.microsoft.com/office/drawing/2014/main" id="{1F46B6F5-61E2-82CD-3F82-75A1C82EA6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/>
          <a:stretch/>
        </p:blipFill>
        <p:spPr>
          <a:xfrm>
            <a:off x="8236424" y="1"/>
            <a:ext cx="3955576" cy="4015007"/>
          </a:xfrm>
          <a:custGeom>
            <a:avLst/>
            <a:gdLst/>
            <a:ahLst/>
            <a:cxnLst/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2" name="Picture 11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53B068E-83B6-CC78-FC5F-332AA2B13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542" y="3924218"/>
            <a:ext cx="5751880" cy="2585470"/>
          </a:xfrm>
          <a:prstGeom prst="rect">
            <a:avLst/>
          </a:prstGeom>
        </p:spPr>
      </p:pic>
      <p:pic>
        <p:nvPicPr>
          <p:cNvPr id="24" name="Picture 23" descr="A red text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939F315-7A51-A41E-5EBD-74B5D5C79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184" y="4334012"/>
            <a:ext cx="3180193" cy="3180193"/>
          </a:xfrm>
          <a:prstGeom prst="rect">
            <a:avLst/>
          </a:prstGeom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6B814D6A-A857-11C4-CFFB-80525B9F7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07" b="89988" l="9972" r="89988">
                        <a14:foregroundMark x1="44328" y1="9407" x2="46387" y2="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773" y="5752338"/>
            <a:ext cx="2152708" cy="21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365DSC_AppRegistration">
            <a:hlinkClick r:id="" action="ppaction://media"/>
            <a:extLst>
              <a:ext uri="{FF2B5EF4-FFF2-40B4-BE49-F238E27FC236}">
                <a16:creationId xmlns:a16="http://schemas.microsoft.com/office/drawing/2014/main" id="{34CBB819-1455-F624-33B6-18472346D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9458" y="451936"/>
            <a:ext cx="10035219" cy="5644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48C89C-6B92-0682-EFD3-B23C6F08B216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8B13D-A973-E5D2-88E8-FA065F836A59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05E29-D1DA-4260-B134-D7BAB3D641E0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D53F1-BD28-E043-0423-ACA8D9B234F1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B887F2-4347-BA98-9E05-CEFF7702BB04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7F97A-D7F8-7987-DE6D-D57C908B75DE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7276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Set correct permissions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8675773" cy="34163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Update-M365DSCAzureADApplication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Azure AD Roles for App Registration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SharePoint settings for App Secret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Exchange Roles / 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RoleGroups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Consent for API access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AC03C-BDDC-0D60-EBA1-0BD9C322E13E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9FDE95-B558-F1C0-747C-696D9AFC50AB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52BA5-64FE-68B4-E64A-0D4B105040BC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A5BBC2-507D-E9E5-F13A-31A8BD59C13C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21-1877-98CC-D40F-350EA955592A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B1D93F-3341-08F3-4CCB-3FD2B449B2DE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39355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Exporting Config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7707559" cy="28623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Export-M365DSCConfiguration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 the –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LaunchWebUI</a:t>
            </a: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Specify the components to export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Or use 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Optionally specify filename</a:t>
            </a:r>
          </a:p>
        </p:txBody>
      </p:sp>
      <p:pic>
        <p:nvPicPr>
          <p:cNvPr id="4" name="Picture 3" descr="A picture containing toy, cartoon, animation, figurine&#10;&#10;Description automatically generated">
            <a:extLst>
              <a:ext uri="{FF2B5EF4-FFF2-40B4-BE49-F238E27FC236}">
                <a16:creationId xmlns:a16="http://schemas.microsoft.com/office/drawing/2014/main" id="{EB30B3A8-EB26-1095-4BB7-71C3041B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180" y="4226784"/>
            <a:ext cx="3663820" cy="24923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935201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Comparing Configurations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7656263" cy="286232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New-M365DscDeltaReport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Specify source and destination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Outputs an HTML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Useful for comparing two tenants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i.e. Test and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5" name="Picture 4" descr="A person singing with her hands up&#10;&#10;Description automatically generated with low confidence">
            <a:extLst>
              <a:ext uri="{FF2B5EF4-FFF2-40B4-BE49-F238E27FC236}">
                <a16:creationId xmlns:a16="http://schemas.microsoft.com/office/drawing/2014/main" id="{F14F86B9-B15F-1CC8-B548-5F62A5D8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9" y="4282592"/>
            <a:ext cx="3365241" cy="25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49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Creating a configuration 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182322" cy="23083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New-M365DscReportFromConfiguration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Specify source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Outputs Excel or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Point in time configuration reporting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5" name="Picture 4" descr="A person singing with her hands up&#10;&#10;Description automatically generated with low confidence">
            <a:extLst>
              <a:ext uri="{FF2B5EF4-FFF2-40B4-BE49-F238E27FC236}">
                <a16:creationId xmlns:a16="http://schemas.microsoft.com/office/drawing/2014/main" id="{F14F86B9-B15F-1CC8-B548-5F62A5D8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759" y="4282592"/>
            <a:ext cx="3365241" cy="25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6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7" name="Picture 2" descr="PowerShell Desired State Configuration (DSC) – Part 1: Introduction –  4sysops">
            <a:extLst>
              <a:ext uri="{FF2B5EF4-FFF2-40B4-BE49-F238E27FC236}">
                <a16:creationId xmlns:a16="http://schemas.microsoft.com/office/drawing/2014/main" id="{5C0E01AA-FA9E-9784-6C3B-94FE3ABC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702" y="510899"/>
            <a:ext cx="10146604" cy="536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630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Leveraging actual DSC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238426" cy="230832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Create a DSC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Simply run the .ps1-file from the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Deploy the DSC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Start-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DSCConfiguration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4" name="Picture 3" descr="A picture containing text, graphic design, graphics, clipart&#10;&#10;Description automatically generated">
            <a:extLst>
              <a:ext uri="{FF2B5EF4-FFF2-40B4-BE49-F238E27FC236}">
                <a16:creationId xmlns:a16="http://schemas.microsoft.com/office/drawing/2014/main" id="{9CF21659-201D-784A-89FE-8624B0F7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5" y="3805389"/>
            <a:ext cx="3802464" cy="28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89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graphic design, graphics, clipart&#10;&#10;Description automatically generated">
            <a:extLst>
              <a:ext uri="{FF2B5EF4-FFF2-40B4-BE49-F238E27FC236}">
                <a16:creationId xmlns:a16="http://schemas.microsoft.com/office/drawing/2014/main" id="{9CF21659-201D-784A-89FE-8624B0F73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15" y="3805389"/>
            <a:ext cx="3802464" cy="2850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Using DevOps for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200026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When changing the configuration, create a new 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mof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Move the 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mof</a:t>
            </a: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to a server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Apply the DSC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02503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200026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 locally using the LCM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 using a pipeline in DevOps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5" name="Picture 4" descr="A picture containing text, animated cartoon, animation, clipart&#10;&#10;Description automatically generated">
            <a:extLst>
              <a:ext uri="{FF2B5EF4-FFF2-40B4-BE49-F238E27FC236}">
                <a16:creationId xmlns:a16="http://schemas.microsoft.com/office/drawing/2014/main" id="{E8CCF9F4-48C9-1B29-3640-A2B0748D3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404" y="3471474"/>
            <a:ext cx="3207850" cy="32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36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Synchronize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200026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Basically, takes the export from one tenant to apply it to another tenant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Export-M365DSCConfiguration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Run the .ps1 file to create the 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mof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Think about authentication!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Start-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DSCConfiguration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10D2BC-5F9B-7F36-59E6-58DCCAC1F75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40E95-D566-8A07-F691-97989F90997A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89D0B-7522-2005-6775-09EC47CFC439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98C8D-5CF9-B22A-AE16-96615D4253A8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C66B1-1673-9A8B-7356-7A1DC27A6118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E6C415-85B8-393E-6899-D3FE782B3DF5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129797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BC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Workplace As Code: Microsoft 365 DSC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233516" cy="760288"/>
          </a:xfrm>
        </p:spPr>
        <p:txBody>
          <a:bodyPr/>
          <a:lstStyle/>
          <a:p>
            <a:r>
              <a:rPr lang="en-US" dirty="0"/>
              <a:t>Ralph Eckhard</a:t>
            </a:r>
          </a:p>
          <a:p>
            <a:r>
              <a:rPr lang="en-US" dirty="0"/>
              <a:t>4 </a:t>
            </a:r>
            <a:r>
              <a:rPr lang="en-US" dirty="0" err="1"/>
              <a:t>oktober</a:t>
            </a:r>
            <a:r>
              <a:rPr lang="en-US" dirty="0"/>
              <a:t>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8F3A5-10C2-F814-2B54-519D24DD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74" y="643226"/>
            <a:ext cx="5257793" cy="52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owl tilts her head photo">
            <a:extLst>
              <a:ext uri="{FF2B5EF4-FFF2-40B4-BE49-F238E27FC236}">
                <a16:creationId xmlns:a16="http://schemas.microsoft.com/office/drawing/2014/main" id="{6FE0F945-9B12-B673-BA72-98B60316D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" b="13207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DB1894B-725B-8424-215A-546EEBABD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1537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50" y="2257514"/>
            <a:ext cx="7323334" cy="2057441"/>
          </a:xfrm>
        </p:spPr>
        <p:txBody>
          <a:bodyPr/>
          <a:lstStyle/>
          <a:p>
            <a:r>
              <a:rPr lang="en-US" altLang="zh-CN" sz="5400" dirty="0"/>
              <a:t>Ralph Eckhard</a:t>
            </a:r>
            <a:br>
              <a:rPr lang="en-US" altLang="zh-CN" dirty="0"/>
            </a:br>
            <a:br>
              <a:rPr lang="en-US" altLang="zh-CN" sz="3600" b="0" dirty="0"/>
            </a:br>
            <a:r>
              <a:rPr lang="en-US" altLang="zh-CN" sz="36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https://www.ralpheckhard.com</a:t>
            </a:r>
            <a:br>
              <a:rPr lang="en-US" altLang="zh-CN" sz="3600" b="0" dirty="0"/>
            </a:br>
            <a:r>
              <a:rPr lang="en-US" altLang="zh-CN" sz="36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https://twitter.com/ralpje</a:t>
            </a:r>
            <a:br>
              <a:rPr lang="en-US" altLang="zh-CN" sz="3600" b="0" dirty="0"/>
            </a:br>
            <a:r>
              <a:rPr lang="en-US" altLang="zh-CN" sz="36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https://linkedin.com/in/ralpheckhard</a:t>
            </a:r>
            <a:br>
              <a:rPr lang="en-US" altLang="zh-CN" sz="3600" b="0" dirty="0"/>
            </a:br>
            <a:r>
              <a:rPr lang="en-US" altLang="zh-CN" sz="3600" b="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https://github.com/ralpje</a:t>
            </a:r>
            <a:br>
              <a:rPr lang="en-US" altLang="zh-CN" sz="3600" b="0" dirty="0"/>
            </a:br>
            <a:endParaRPr lang="en-US" b="0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C5E0079-8752-9D75-D981-696A0F0FE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07" b="89988" l="9972" r="89988">
                        <a14:foregroundMark x1="44328" y1="9407" x2="46387" y2="9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84" y="326290"/>
            <a:ext cx="6052955" cy="60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2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66EC38B9-D24F-BC39-DB51-F4AEA6F10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96A86-F802-7B51-B0F5-1C0EB4D1E099}"/>
              </a:ext>
            </a:extLst>
          </p:cNvPr>
          <p:cNvSpPr txBox="1"/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M365 DSC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E3CCC-F212-BDAF-C3C7-C0BD6D48F6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Desired state configuration for Modern Workplace</a:t>
            </a: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Declarative syntax</a:t>
            </a: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Open source, hosted on Github</a:t>
            </a: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Led by Microsoft, but community maintained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walking down a street">
            <a:extLst>
              <a:ext uri="{FF2B5EF4-FFF2-40B4-BE49-F238E27FC236}">
                <a16:creationId xmlns:a16="http://schemas.microsoft.com/office/drawing/2014/main" id="{FB7D13A1-9F62-35B9-D5B2-2B5290E3A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Infrastructure as Code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EA4A90-5248-B6E1-791D-885F752AB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82377"/>
              </p:ext>
            </p:extLst>
          </p:nvPr>
        </p:nvGraphicFramePr>
        <p:xfrm>
          <a:off x="838200" y="2192642"/>
          <a:ext cx="10512548" cy="3755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274">
                  <a:extLst>
                    <a:ext uri="{9D8B030D-6E8A-4147-A177-3AD203B41FA5}">
                      <a16:colId xmlns:a16="http://schemas.microsoft.com/office/drawing/2014/main" val="4028482499"/>
                    </a:ext>
                  </a:extLst>
                </a:gridCol>
                <a:gridCol w="5256274">
                  <a:extLst>
                    <a:ext uri="{9D8B030D-6E8A-4147-A177-3AD203B41FA5}">
                      <a16:colId xmlns:a16="http://schemas.microsoft.com/office/drawing/2014/main" val="3783544916"/>
                    </a:ext>
                  </a:extLst>
                </a:gridCol>
              </a:tblGrid>
              <a:tr h="700248">
                <a:tc>
                  <a:txBody>
                    <a:bodyPr/>
                    <a:lstStyle/>
                    <a:p>
                      <a:r>
                        <a:rPr lang="en-US" sz="3100"/>
                        <a:t>Imperative</a:t>
                      </a:r>
                    </a:p>
                  </a:txBody>
                  <a:tcPr marL="159147" marR="159147" marT="79574" marB="79574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Declarative</a:t>
                      </a:r>
                    </a:p>
                  </a:txBody>
                  <a:tcPr marL="159147" marR="159147" marT="79574" marB="79574"/>
                </a:tc>
                <a:extLst>
                  <a:ext uri="{0D108BD9-81ED-4DB2-BD59-A6C34878D82A}">
                    <a16:rowId xmlns:a16="http://schemas.microsoft.com/office/drawing/2014/main" val="3163347666"/>
                  </a:ext>
                </a:extLst>
              </a:tr>
              <a:tr h="700248">
                <a:tc>
                  <a:txBody>
                    <a:bodyPr/>
                    <a:lstStyle/>
                    <a:p>
                      <a:r>
                        <a:rPr lang="en-US" sz="3100"/>
                        <a:t>Explicit instructions</a:t>
                      </a:r>
                    </a:p>
                  </a:txBody>
                  <a:tcPr marL="159147" marR="159147" marT="79574" marB="79574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Describe the outcome</a:t>
                      </a:r>
                    </a:p>
                  </a:txBody>
                  <a:tcPr marL="159147" marR="159147" marT="79574" marB="79574"/>
                </a:tc>
                <a:extLst>
                  <a:ext uri="{0D108BD9-81ED-4DB2-BD59-A6C34878D82A}">
                    <a16:rowId xmlns:a16="http://schemas.microsoft.com/office/drawing/2014/main" val="90191835"/>
                  </a:ext>
                </a:extLst>
              </a:tr>
              <a:tr h="1177689">
                <a:tc>
                  <a:txBody>
                    <a:bodyPr/>
                    <a:lstStyle/>
                    <a:p>
                      <a:r>
                        <a:rPr lang="en-US" sz="3100"/>
                        <a:t>Basically running scripts to perform actions</a:t>
                      </a:r>
                    </a:p>
                  </a:txBody>
                  <a:tcPr marL="159147" marR="159147" marT="79574" marB="79574"/>
                </a:tc>
                <a:tc>
                  <a:txBody>
                    <a:bodyPr/>
                    <a:lstStyle/>
                    <a:p>
                      <a:r>
                        <a:rPr lang="en-US" sz="3100"/>
                        <a:t>The system will decided what needs to be done</a:t>
                      </a:r>
                    </a:p>
                  </a:txBody>
                  <a:tcPr marL="159147" marR="159147" marT="79574" marB="79574"/>
                </a:tc>
                <a:extLst>
                  <a:ext uri="{0D108BD9-81ED-4DB2-BD59-A6C34878D82A}">
                    <a16:rowId xmlns:a16="http://schemas.microsoft.com/office/drawing/2014/main" val="2168695102"/>
                  </a:ext>
                </a:extLst>
              </a:tr>
              <a:tr h="1177689">
                <a:tc>
                  <a:txBody>
                    <a:bodyPr/>
                    <a:lstStyle/>
                    <a:p>
                      <a:r>
                        <a:rPr lang="en-US" sz="3100"/>
                        <a:t>The system is stupid, you are smart</a:t>
                      </a:r>
                    </a:p>
                  </a:txBody>
                  <a:tcPr marL="159147" marR="159147" marT="79574" marB="79574"/>
                </a:tc>
                <a:tc>
                  <a:txBody>
                    <a:bodyPr/>
                    <a:lstStyle/>
                    <a:p>
                      <a:r>
                        <a:rPr lang="en-US" sz="3100" dirty="0"/>
                        <a:t>The system is smart... </a:t>
                      </a:r>
                      <a:r>
                        <a:rPr lang="en-US" sz="3100" dirty="0">
                          <a:solidFill>
                            <a:srgbClr val="FF0000"/>
                          </a:solidFill>
                        </a:rPr>
                        <a:t>You don’t care. </a:t>
                      </a:r>
                    </a:p>
                  </a:txBody>
                  <a:tcPr marL="159147" marR="159147" marT="79574" marB="79574"/>
                </a:tc>
                <a:extLst>
                  <a:ext uri="{0D108BD9-81ED-4DB2-BD59-A6C34878D82A}">
                    <a16:rowId xmlns:a16="http://schemas.microsoft.com/office/drawing/2014/main" val="3731402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122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65" y="201538"/>
            <a:ext cx="10515600" cy="1115434"/>
          </a:xfrm>
        </p:spPr>
        <p:txBody>
          <a:bodyPr/>
          <a:lstStyle/>
          <a:p>
            <a:r>
              <a:rPr lang="nl-NL" dirty="0"/>
              <a:t>M365DSC Capabilities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2F356-F24F-0FD5-C06F-0612633A9F19}"/>
              </a:ext>
            </a:extLst>
          </p:cNvPr>
          <p:cNvSpPr txBox="1"/>
          <p:nvPr/>
        </p:nvSpPr>
        <p:spPr>
          <a:xfrm>
            <a:off x="235971" y="1514965"/>
            <a:ext cx="299312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1A9B-043A-C5DE-9ABA-2AA11C8C600E}"/>
              </a:ext>
            </a:extLst>
          </p:cNvPr>
          <p:cNvSpPr txBox="1"/>
          <p:nvPr/>
        </p:nvSpPr>
        <p:spPr>
          <a:xfrm>
            <a:off x="286465" y="2348940"/>
            <a:ext cx="2000869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AC570-2EEA-0058-82D9-67B038B4E328}"/>
              </a:ext>
            </a:extLst>
          </p:cNvPr>
          <p:cNvSpPr txBox="1"/>
          <p:nvPr/>
        </p:nvSpPr>
        <p:spPr>
          <a:xfrm>
            <a:off x="232925" y="3246495"/>
            <a:ext cx="3693640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71390-ECD6-DD69-8CF3-4875F84C0D5A}"/>
              </a:ext>
            </a:extLst>
          </p:cNvPr>
          <p:cNvSpPr txBox="1"/>
          <p:nvPr/>
        </p:nvSpPr>
        <p:spPr>
          <a:xfrm>
            <a:off x="235971" y="4080471"/>
            <a:ext cx="1843774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9E20C-5C2C-7481-0ACC-FA38B082CF9F}"/>
              </a:ext>
            </a:extLst>
          </p:cNvPr>
          <p:cNvSpPr txBox="1"/>
          <p:nvPr/>
        </p:nvSpPr>
        <p:spPr>
          <a:xfrm>
            <a:off x="235971" y="4978026"/>
            <a:ext cx="2954655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F5433-650F-EE5B-2D22-2C7FD424DC10}"/>
              </a:ext>
            </a:extLst>
          </p:cNvPr>
          <p:cNvSpPr txBox="1"/>
          <p:nvPr/>
        </p:nvSpPr>
        <p:spPr>
          <a:xfrm>
            <a:off x="235971" y="5865915"/>
            <a:ext cx="210185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dirty="0">
                <a:solidFill>
                  <a:srgbClr val="83CEEC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pic>
        <p:nvPicPr>
          <p:cNvPr id="11" name="Picture 10" descr="A picture containing text, graphic design, graphics, clipart&#10;&#10;Description automatically generated">
            <a:extLst>
              <a:ext uri="{FF2B5EF4-FFF2-40B4-BE49-F238E27FC236}">
                <a16:creationId xmlns:a16="http://schemas.microsoft.com/office/drawing/2014/main" id="{6E754D12-708E-BF9F-EFC1-A8AAAB9C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6" y="1514965"/>
            <a:ext cx="5970519" cy="447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3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578A-4AA2-1CB0-41E7-D240DA6E1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296" y="302875"/>
            <a:ext cx="10515600" cy="1115434"/>
          </a:xfrm>
        </p:spPr>
        <p:txBody>
          <a:bodyPr/>
          <a:lstStyle/>
          <a:p>
            <a:r>
              <a:rPr lang="nl-NL" sz="5400" dirty="0"/>
              <a:t>Getting 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2F356-F24F-0FD5-C06F-0612633A9F19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01A9B-043A-C5DE-9ABA-2AA11C8C600E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AC570-2EEA-0058-82D9-67B038B4E328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71390-ECD6-DD69-8CF3-4875F84C0D5A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9E20C-5C2C-7481-0ACC-FA38B082CF9F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F5433-650F-EE5B-2D22-2C7FD424DC10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0F00C-F594-DB28-2DEF-423FD8793A4E}"/>
              </a:ext>
            </a:extLst>
          </p:cNvPr>
          <p:cNvSpPr txBox="1"/>
          <p:nvPr/>
        </p:nvSpPr>
        <p:spPr>
          <a:xfrm>
            <a:off x="2267296" y="1924052"/>
            <a:ext cx="9515746" cy="34163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Get the </a:t>
            </a:r>
            <a:r>
              <a:rPr lang="en-US" sz="3600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prereqs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hlinkClick r:id="rId2"/>
              </a:rPr>
              <a:t>Prerequisites</a:t>
            </a:r>
            <a:endParaRPr lang="en-US" sz="36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PowerShell (</a:t>
            </a: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hlinkClick r:id="rId3"/>
              </a:rPr>
              <a:t>see PowerShell 7 info</a:t>
            </a: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Windows Terminal 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Install-Module Microsoft365DSC –Force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Update-M365DSCDependencies</a:t>
            </a:r>
          </a:p>
        </p:txBody>
      </p:sp>
    </p:spTree>
    <p:extLst>
      <p:ext uri="{BB962C8B-B14F-4D97-AF65-F5344CB8AC3E}">
        <p14:creationId xmlns:p14="http://schemas.microsoft.com/office/powerpoint/2010/main" val="2249709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ith long hair and beard&#10;&#10;Description automatically generated with medium confidence">
            <a:extLst>
              <a:ext uri="{FF2B5EF4-FFF2-40B4-BE49-F238E27FC236}">
                <a16:creationId xmlns:a16="http://schemas.microsoft.com/office/drawing/2014/main" id="{37A5C1C4-705B-CB75-8400-BBCC20F9A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74" y="610234"/>
            <a:ext cx="9325640" cy="54865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11FE31-C097-2889-DC5D-C732F7A8226F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FB6AC-8F18-A886-2C34-E516346C1BAD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17F012-21C6-83E7-2735-DB68D5723031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E414C2-7976-C47C-F795-4B206CAF48F9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1F2DEE-D509-5218-2749-6DB89A3229E5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6CFD2B-49A1-4888-2B78-9A6D9F01E8AF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60580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7DE99-7FBF-517C-8EFB-9344BA4E7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533" y="0"/>
            <a:ext cx="687293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FC6F7-863B-84CE-B3DE-C15AA49186A8}"/>
              </a:ext>
            </a:extLst>
          </p:cNvPr>
          <p:cNvSpPr txBox="1"/>
          <p:nvPr/>
        </p:nvSpPr>
        <p:spPr>
          <a:xfrm>
            <a:off x="173925" y="3941627"/>
            <a:ext cx="158889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Automate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57B1F-324E-DDDB-D656-A404F16FCA54}"/>
              </a:ext>
            </a:extLst>
          </p:cNvPr>
          <p:cNvSpPr txBox="1"/>
          <p:nvPr/>
        </p:nvSpPr>
        <p:spPr>
          <a:xfrm>
            <a:off x="131694" y="1494168"/>
            <a:ext cx="109356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E10BD-E5CD-FFCD-6950-5D52D389BDE5}"/>
              </a:ext>
            </a:extLst>
          </p:cNvPr>
          <p:cNvSpPr txBox="1"/>
          <p:nvPr/>
        </p:nvSpPr>
        <p:spPr>
          <a:xfrm>
            <a:off x="173925" y="5559181"/>
            <a:ext cx="193674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Synchronize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9E9BB-88FB-A5D1-3280-8D2ED9D506E4}"/>
              </a:ext>
            </a:extLst>
          </p:cNvPr>
          <p:cNvSpPr txBox="1"/>
          <p:nvPr/>
        </p:nvSpPr>
        <p:spPr>
          <a:xfrm>
            <a:off x="173373" y="2313509"/>
            <a:ext cx="1010213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Asses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BE1FA-71C8-12D2-6384-0E9708E0C7ED}"/>
              </a:ext>
            </a:extLst>
          </p:cNvPr>
          <p:cNvSpPr txBox="1"/>
          <p:nvPr/>
        </p:nvSpPr>
        <p:spPr>
          <a:xfrm>
            <a:off x="173925" y="4750404"/>
            <a:ext cx="2031325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Monitor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C2F64-C240-7A7E-866C-463DEE887970}"/>
              </a:ext>
            </a:extLst>
          </p:cNvPr>
          <p:cNvSpPr txBox="1"/>
          <p:nvPr/>
        </p:nvSpPr>
        <p:spPr>
          <a:xfrm>
            <a:off x="173925" y="3122286"/>
            <a:ext cx="1143262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81778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443037C9E21A499CC8D5BC23038004" ma:contentTypeVersion="16" ma:contentTypeDescription="Create a new document." ma:contentTypeScope="" ma:versionID="88b8d803260a99b90ba5a14a85484baa">
  <xsd:schema xmlns:xsd="http://www.w3.org/2001/XMLSchema" xmlns:xs="http://www.w3.org/2001/XMLSchema" xmlns:p="http://schemas.microsoft.com/office/2006/metadata/properties" xmlns:ns2="6ee1efdc-f170-4aff-a5bf-e55844847bb3" xmlns:ns3="8ecae766-2b13-421a-9c49-8d51012eeac3" targetNamespace="http://schemas.microsoft.com/office/2006/metadata/properties" ma:root="true" ma:fieldsID="e6bb00823f25124e1aae17eaa6e6e3e0" ns2:_="" ns3:_="">
    <xsd:import namespace="6ee1efdc-f170-4aff-a5bf-e55844847bb3"/>
    <xsd:import namespace="8ecae766-2b13-421a-9c49-8d51012ee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1efdc-f170-4aff-a5bf-e55844847b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105244b8-02cb-410e-9e1e-67414433bb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cae766-2b13-421a-9c49-8d51012eeac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9629f01-e1f3-4388-8560-050bb9a1d7ed}" ma:internalName="TaxCatchAll" ma:showField="CatchAllData" ma:web="8ecae766-2b13-421a-9c49-8d51012eea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ecae766-2b13-421a-9c49-8d51012eeac3" xsi:nil="true"/>
    <MediaServiceKeyPoints xmlns="6ee1efdc-f170-4aff-a5bf-e55844847bb3" xsi:nil="true"/>
    <lcf76f155ced4ddcb4097134ff3c332f xmlns="6ee1efdc-f170-4aff-a5bf-e55844847bb3">
      <Terms xmlns="http://schemas.microsoft.com/office/infopath/2007/PartnerControls"/>
    </lcf76f155ced4ddcb4097134ff3c332f>
    <SharedWithUsers xmlns="8ecae766-2b13-421a-9c49-8d51012eeac3">
      <UserInfo>
        <DisplayName>Jeroen Burgerhout</DisplayName>
        <AccountId>10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18B4C5-91BF-4CF7-A5DC-6863C0D54A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e1efdc-f170-4aff-a5bf-e55844847bb3"/>
    <ds:schemaRef ds:uri="8ecae766-2b13-421a-9c49-8d51012ee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FCC6E1-5515-41D9-9B5D-35BED8CF80DB}">
  <ds:schemaRefs>
    <ds:schemaRef ds:uri="http://purl.org/dc/dcmitype/"/>
    <ds:schemaRef ds:uri="http://purl.org/dc/terms/"/>
    <ds:schemaRef ds:uri="http://www.w3.org/XML/1998/namespace"/>
    <ds:schemaRef ds:uri="8ecae766-2b13-421a-9c49-8d51012eeac3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6ee1efdc-f170-4aff-a5bf-e55844847bb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085D00B-A8FF-4BBE-ADA3-53AC28F2FA2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407</Words>
  <Application>Microsoft Office PowerPoint</Application>
  <PresentationFormat>Widescreen</PresentationFormat>
  <Paragraphs>153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等线</vt:lpstr>
      <vt:lpstr>Abadi</vt:lpstr>
      <vt:lpstr>Arial</vt:lpstr>
      <vt:lpstr>Calibri</vt:lpstr>
      <vt:lpstr>Posterama</vt:lpstr>
      <vt:lpstr>Posterama Text Black</vt:lpstr>
      <vt:lpstr>Office 主题​​</vt:lpstr>
      <vt:lpstr>PowerPoint Presentation</vt:lpstr>
      <vt:lpstr>Workplace As Code: Microsoft 365 DSC</vt:lpstr>
      <vt:lpstr>PowerPoint Presentation</vt:lpstr>
      <vt:lpstr>PowerPoint Presentation</vt:lpstr>
      <vt:lpstr>Infrastructure as Code</vt:lpstr>
      <vt:lpstr>M365DSC Capabilities</vt:lpstr>
      <vt:lpstr>Getting started</vt:lpstr>
      <vt:lpstr>PowerPoint Presentation</vt:lpstr>
      <vt:lpstr>PowerPoint Presentation</vt:lpstr>
      <vt:lpstr>PowerPoint Presentation</vt:lpstr>
      <vt:lpstr>Set correct permissions</vt:lpstr>
      <vt:lpstr>Exporting Config</vt:lpstr>
      <vt:lpstr>Comparing Configurations</vt:lpstr>
      <vt:lpstr>Creating a configuration report</vt:lpstr>
      <vt:lpstr>PowerPoint Presentation</vt:lpstr>
      <vt:lpstr>Leveraging actual DSC</vt:lpstr>
      <vt:lpstr>Using DevOps for Automation</vt:lpstr>
      <vt:lpstr>Monitoring</vt:lpstr>
      <vt:lpstr>Synchronize</vt:lpstr>
      <vt:lpstr>Q&amp;A</vt:lpstr>
      <vt:lpstr>Ralph Eckhard  https://www.ralpheckhard.com https://twitter.com/ralpje https://linkedin.com/in/ralpheckhard https://github.com/ralpje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Jeroen Burgerhout</dc:creator>
  <cp:lastModifiedBy>Ralph Eckhard</cp:lastModifiedBy>
  <cp:revision>2</cp:revision>
  <dcterms:created xsi:type="dcterms:W3CDTF">2023-05-22T08:51:30Z</dcterms:created>
  <dcterms:modified xsi:type="dcterms:W3CDTF">2023-10-04T08:02:13Z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0x010100B1443037C9E21A499CC8D5BC23038004</vt:lpwstr>
  </property>
  <property fmtid="{D5CDD505-2E9C-101B-9397-08002B2CF9AE}" pid="3" name="MediaServiceImageTags">
    <vt:lpwstr/>
  </property>
</Properties>
</file>